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notesMasterIdLst>
    <p:notesMasterId r:id="rId29"/>
  </p:notesMasterIdLst>
  <p:sldIdLst>
    <p:sldId id="283"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Lst>
  <p:sldSz cx="12192000" cy="6858000"/>
  <p:notesSz cx="12192000" cy="6858000"/>
  <p:embeddedFontLst>
    <p:embeddedFont>
      <p:font typeface="Grammarsaurus" pitchFamily="2" charset="0"/>
      <p:regular r:id="rId30"/>
      <p:bold r:id="rId31"/>
    </p:embeddedFont>
    <p:embeddedFont>
      <p:font typeface="Gill Sans MT" panose="020B0502020104020203" pitchFamily="34" charset="0"/>
      <p:regular r:id="rId32"/>
      <p:bold r:id="rId33"/>
      <p:italic r:id="rId34"/>
      <p:boldItalic r:id="rId35"/>
    </p:embeddedFont>
    <p:embeddedFont>
      <p:font typeface="Calibri" panose="020F0502020204030204" pitchFamily="34" charset="0"/>
      <p:regular r:id="rId36"/>
      <p:bold r:id="rId37"/>
      <p:italic r:id="rId38"/>
      <p:boldItalic r:id="rId39"/>
    </p:embeddedFont>
  </p:embeddedFontLst>
  <p:defaultTextStyle>
    <a:defPPr>
      <a:defRPr kern="0"/>
    </a:defPPr>
  </p:defaultTextStyle>
  <p:extLst>
    <p:ext uri="{EFAFB233-063F-42B5-8137-9DF3F51BA10A}">
      <p15:sldGuideLst xmlns:p15="http://schemas.microsoft.com/office/powerpoint/2012/main">
        <p15:guide id="1" orient="horz" pos="2880">
          <p15:clr>
            <a:srgbClr val="A4A3A4"/>
          </p15:clr>
        </p15:guide>
        <p15:guide id="2"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74F6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9" d="100"/>
          <a:sy n="109" d="100"/>
        </p:scale>
        <p:origin x="636" y="108"/>
      </p:cViewPr>
      <p:guideLst>
        <p:guide orient="horz" pos="2880"/>
        <p:guide pos="216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10.fntdata"/><Relationship Id="rId21" Type="http://schemas.openxmlformats.org/officeDocument/2006/relationships/slide" Target="slides/slide20.xml"/><Relationship Id="rId34" Type="http://schemas.openxmlformats.org/officeDocument/2006/relationships/font" Target="fonts/font5.fntdata"/><Relationship Id="rId42"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3.fntdata"/><Relationship Id="rId37" Type="http://schemas.openxmlformats.org/officeDocument/2006/relationships/font" Target="fonts/font8.fntdata"/><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font" Target="fonts/font7.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2.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font" Target="fonts/font1.fntdata"/><Relationship Id="rId35" Type="http://schemas.openxmlformats.org/officeDocument/2006/relationships/font" Target="fonts/font6.fntdata"/><Relationship Id="rId43"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4.fntdata"/><Relationship Id="rId38" Type="http://schemas.openxmlformats.org/officeDocument/2006/relationships/font" Target="fonts/font9.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Місце для верхнього колонтитула 1"/>
          <p:cNvSpPr>
            <a:spLocks noGrp="1"/>
          </p:cNvSpPr>
          <p:nvPr>
            <p:ph type="hdr" sz="quarter"/>
          </p:nvPr>
        </p:nvSpPr>
        <p:spPr>
          <a:xfrm>
            <a:off x="0" y="0"/>
            <a:ext cx="5283200" cy="344488"/>
          </a:xfrm>
          <a:prstGeom prst="rect">
            <a:avLst/>
          </a:prstGeom>
        </p:spPr>
        <p:txBody>
          <a:bodyPr vert="horz" lIns="91440" tIns="45720" rIns="91440" bIns="45720" rtlCol="0"/>
          <a:lstStyle>
            <a:lvl1pPr algn="l">
              <a:defRPr sz="1200"/>
            </a:lvl1pPr>
          </a:lstStyle>
          <a:p>
            <a:endParaRPr lang="en-US"/>
          </a:p>
        </p:txBody>
      </p:sp>
      <p:sp>
        <p:nvSpPr>
          <p:cNvPr id="3" name="Місце для дати 2"/>
          <p:cNvSpPr>
            <a:spLocks noGrp="1"/>
          </p:cNvSpPr>
          <p:nvPr>
            <p:ph type="dt" idx="1"/>
          </p:nvPr>
        </p:nvSpPr>
        <p:spPr>
          <a:xfrm>
            <a:off x="6905625" y="0"/>
            <a:ext cx="5283200" cy="344488"/>
          </a:xfrm>
          <a:prstGeom prst="rect">
            <a:avLst/>
          </a:prstGeom>
        </p:spPr>
        <p:txBody>
          <a:bodyPr vert="horz" lIns="91440" tIns="45720" rIns="91440" bIns="45720" rtlCol="0"/>
          <a:lstStyle>
            <a:lvl1pPr algn="r">
              <a:defRPr sz="1200"/>
            </a:lvl1pPr>
          </a:lstStyle>
          <a:p>
            <a:fld id="{F56C9690-1AD3-42E9-A6B6-D10FF536E6CC}" type="datetimeFigureOut">
              <a:rPr lang="en-US" smtClean="0"/>
              <a:t>10/8/2025</a:t>
            </a:fld>
            <a:endParaRPr lang="en-US"/>
          </a:p>
        </p:txBody>
      </p:sp>
      <p:sp>
        <p:nvSpPr>
          <p:cNvPr id="4" name="Місце для зображення 3"/>
          <p:cNvSpPr>
            <a:spLocks noGrp="1" noRot="1" noChangeAspect="1"/>
          </p:cNvSpPr>
          <p:nvPr>
            <p:ph type="sldImg" idx="2"/>
          </p:nvPr>
        </p:nvSpPr>
        <p:spPr>
          <a:xfrm>
            <a:off x="4038600" y="857250"/>
            <a:ext cx="4114800" cy="2314575"/>
          </a:xfrm>
          <a:prstGeom prst="rect">
            <a:avLst/>
          </a:prstGeom>
          <a:noFill/>
          <a:ln w="12700">
            <a:solidFill>
              <a:prstClr val="black"/>
            </a:solidFill>
          </a:ln>
        </p:spPr>
        <p:txBody>
          <a:bodyPr vert="horz" lIns="91440" tIns="45720" rIns="91440" bIns="45720" rtlCol="0" anchor="ctr"/>
          <a:lstStyle/>
          <a:p>
            <a:endParaRPr lang="en-US"/>
          </a:p>
        </p:txBody>
      </p:sp>
      <p:sp>
        <p:nvSpPr>
          <p:cNvPr id="5" name="Місце для нотаток 4"/>
          <p:cNvSpPr>
            <a:spLocks noGrp="1"/>
          </p:cNvSpPr>
          <p:nvPr>
            <p:ph type="body" sz="quarter" idx="3"/>
          </p:nvPr>
        </p:nvSpPr>
        <p:spPr>
          <a:xfrm>
            <a:off x="1219200" y="3300413"/>
            <a:ext cx="9753600" cy="2700337"/>
          </a:xfrm>
          <a:prstGeom prst="rect">
            <a:avLst/>
          </a:prstGeom>
        </p:spPr>
        <p:txBody>
          <a:bodyPr vert="horz" lIns="91440" tIns="45720" rIns="91440" bIns="45720" rtlCol="0"/>
          <a:lstStyle/>
          <a:p>
            <a:pPr lvl="0"/>
            <a:r>
              <a:rPr lang="uk-UA" smtClean="0"/>
              <a:t>Редагувати стиль зразка тексту</a:t>
            </a:r>
          </a:p>
          <a:p>
            <a:pPr lvl="1"/>
            <a:r>
              <a:rPr lang="uk-UA" smtClean="0"/>
              <a:t>Другий рівень</a:t>
            </a:r>
          </a:p>
          <a:p>
            <a:pPr lvl="2"/>
            <a:r>
              <a:rPr lang="uk-UA" smtClean="0"/>
              <a:t>Третій рівень</a:t>
            </a:r>
          </a:p>
          <a:p>
            <a:pPr lvl="3"/>
            <a:r>
              <a:rPr lang="uk-UA" smtClean="0"/>
              <a:t>Четвертий рівень</a:t>
            </a:r>
          </a:p>
          <a:p>
            <a:pPr lvl="4"/>
            <a:r>
              <a:rPr lang="uk-UA" smtClean="0"/>
              <a:t>П’ятий рівень</a:t>
            </a:r>
            <a:endParaRPr lang="en-US"/>
          </a:p>
        </p:txBody>
      </p:sp>
      <p:sp>
        <p:nvSpPr>
          <p:cNvPr id="6" name="Місце для нижнього колонтитула 5"/>
          <p:cNvSpPr>
            <a:spLocks noGrp="1"/>
          </p:cNvSpPr>
          <p:nvPr>
            <p:ph type="ftr" sz="quarter" idx="4"/>
          </p:nvPr>
        </p:nvSpPr>
        <p:spPr>
          <a:xfrm>
            <a:off x="0" y="6513513"/>
            <a:ext cx="5283200" cy="344487"/>
          </a:xfrm>
          <a:prstGeom prst="rect">
            <a:avLst/>
          </a:prstGeom>
        </p:spPr>
        <p:txBody>
          <a:bodyPr vert="horz" lIns="91440" tIns="45720" rIns="91440" bIns="45720" rtlCol="0" anchor="b"/>
          <a:lstStyle>
            <a:lvl1pPr algn="l">
              <a:defRPr sz="1200"/>
            </a:lvl1pPr>
          </a:lstStyle>
          <a:p>
            <a:endParaRPr lang="en-US"/>
          </a:p>
        </p:txBody>
      </p:sp>
      <p:sp>
        <p:nvSpPr>
          <p:cNvPr id="7" name="Місце для номера слайда 6"/>
          <p:cNvSpPr>
            <a:spLocks noGrp="1"/>
          </p:cNvSpPr>
          <p:nvPr>
            <p:ph type="sldNum" sz="quarter" idx="5"/>
          </p:nvPr>
        </p:nvSpPr>
        <p:spPr>
          <a:xfrm>
            <a:off x="6905625" y="6513513"/>
            <a:ext cx="5283200" cy="344487"/>
          </a:xfrm>
          <a:prstGeom prst="rect">
            <a:avLst/>
          </a:prstGeom>
        </p:spPr>
        <p:txBody>
          <a:bodyPr vert="horz" lIns="91440" tIns="45720" rIns="91440" bIns="45720" rtlCol="0" anchor="b"/>
          <a:lstStyle>
            <a:lvl1pPr algn="r">
              <a:defRPr sz="1200"/>
            </a:lvl1pPr>
          </a:lstStyle>
          <a:p>
            <a:fld id="{3D80A67A-9A76-41CB-A64D-8AB55A7FC179}" type="slidenum">
              <a:rPr lang="en-US" smtClean="0"/>
              <a:t>‹№›</a:t>
            </a:fld>
            <a:endParaRPr lang="en-US"/>
          </a:p>
        </p:txBody>
      </p:sp>
    </p:spTree>
    <p:extLst>
      <p:ext uri="{BB962C8B-B14F-4D97-AF65-F5344CB8AC3E}">
        <p14:creationId xmlns:p14="http://schemas.microsoft.com/office/powerpoint/2010/main" val="255136770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endParaRPr lang="en-US" dirty="0"/>
          </a:p>
        </p:txBody>
      </p:sp>
      <p:sp>
        <p:nvSpPr>
          <p:cNvPr id="4" name="Місце для номера слайда 3"/>
          <p:cNvSpPr>
            <a:spLocks noGrp="1"/>
          </p:cNvSpPr>
          <p:nvPr>
            <p:ph type="sldNum" sz="quarter" idx="10"/>
          </p:nvPr>
        </p:nvSpPr>
        <p:spPr/>
        <p:txBody>
          <a:bodyPr/>
          <a:lstStyle/>
          <a:p>
            <a:fld id="{3D80A67A-9A76-41CB-A64D-8AB55A7FC179}" type="slidenum">
              <a:rPr lang="en-US" smtClean="0"/>
              <a:t>8</a:t>
            </a:fld>
            <a:endParaRPr lang="en-US"/>
          </a:p>
        </p:txBody>
      </p:sp>
    </p:spTree>
    <p:extLst>
      <p:ext uri="{BB962C8B-B14F-4D97-AF65-F5344CB8AC3E}">
        <p14:creationId xmlns:p14="http://schemas.microsoft.com/office/powerpoint/2010/main" val="420016103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endParaRPr lang="en-US" dirty="0"/>
          </a:p>
        </p:txBody>
      </p:sp>
      <p:sp>
        <p:nvSpPr>
          <p:cNvPr id="4" name="Місце для номера слайда 3"/>
          <p:cNvSpPr>
            <a:spLocks noGrp="1"/>
          </p:cNvSpPr>
          <p:nvPr>
            <p:ph type="sldNum" sz="quarter" idx="10"/>
          </p:nvPr>
        </p:nvSpPr>
        <p:spPr/>
        <p:txBody>
          <a:bodyPr/>
          <a:lstStyle/>
          <a:p>
            <a:fld id="{3D80A67A-9A76-41CB-A64D-8AB55A7FC179}" type="slidenum">
              <a:rPr lang="en-US" smtClean="0"/>
              <a:t>25</a:t>
            </a:fld>
            <a:endParaRPr lang="en-US"/>
          </a:p>
        </p:txBody>
      </p:sp>
    </p:spTree>
    <p:extLst>
      <p:ext uri="{BB962C8B-B14F-4D97-AF65-F5344CB8AC3E}">
        <p14:creationId xmlns:p14="http://schemas.microsoft.com/office/powerpoint/2010/main" val="54295709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914400" y="2125980"/>
            <a:ext cx="10363200" cy="1440180"/>
          </a:xfrm>
          <a:prstGeom prst="rect">
            <a:avLst/>
          </a:prstGeom>
        </p:spPr>
        <p:txBody>
          <a:bodyPr wrap="square" lIns="0" tIns="0" rIns="0" bIns="0">
            <a:spAutoFit/>
          </a:bodyPr>
          <a:lstStyle>
            <a:lvl1pPr>
              <a:defRPr sz="3700" b="1" i="0">
                <a:solidFill>
                  <a:schemeClr val="bg1"/>
                </a:solidFill>
                <a:latin typeface="Gill Sans MT"/>
                <a:cs typeface="Gill Sans MT"/>
              </a:defRPr>
            </a:lvl1pPr>
          </a:lstStyle>
          <a:p>
            <a:endParaRPr/>
          </a:p>
        </p:txBody>
      </p:sp>
      <p:sp>
        <p:nvSpPr>
          <p:cNvPr id="3" name="Holder 3"/>
          <p:cNvSpPr>
            <a:spLocks noGrp="1"/>
          </p:cNvSpPr>
          <p:nvPr>
            <p:ph type="subTitle" idx="4"/>
          </p:nvPr>
        </p:nvSpPr>
        <p:spPr>
          <a:xfrm>
            <a:off x="1828800" y="3840480"/>
            <a:ext cx="8534400" cy="1714500"/>
          </a:xfrm>
          <a:prstGeom prst="rect">
            <a:avLst/>
          </a:prstGeom>
        </p:spPr>
        <p:txBody>
          <a:bodyPr wrap="square" lIns="0" tIns="0" rIns="0" bIns="0">
            <a:spAutoFit/>
          </a:bodyPr>
          <a:lstStyle>
            <a:lvl1pPr>
              <a:defRPr b="0" i="0">
                <a:solidFill>
                  <a:schemeClr val="tx1"/>
                </a:solidFill>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10/8/2025</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3700" b="1" i="0">
                <a:solidFill>
                  <a:schemeClr val="bg1"/>
                </a:solidFill>
                <a:latin typeface="Gill Sans MT"/>
                <a:cs typeface="Gill Sans MT"/>
              </a:defRPr>
            </a:lvl1pPr>
          </a:lstStyle>
          <a:p>
            <a:endParaRPr/>
          </a:p>
        </p:txBody>
      </p:sp>
      <p:sp>
        <p:nvSpPr>
          <p:cNvPr id="3" name="Holder 3"/>
          <p:cNvSpPr>
            <a:spLocks noGrp="1"/>
          </p:cNvSpPr>
          <p:nvPr>
            <p:ph type="body" idx="1"/>
          </p:nvPr>
        </p:nvSpPr>
        <p:spPr/>
        <p:txBody>
          <a:bodyPr lIns="0" tIns="0" rIns="0" bIns="0"/>
          <a:lstStyle>
            <a:lvl1pPr>
              <a:defRPr b="0" i="0">
                <a:solidFill>
                  <a:schemeClr val="tx1"/>
                </a:solidFill>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10/8/2025</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obj" preserve="1">
  <p:cSld name="Two Content">
    <p:bg>
      <p:bgPr>
        <a:solidFill>
          <a:schemeClr val="bg1"/>
        </a:solidFill>
        <a:effectLst/>
      </p:bgPr>
    </p:bg>
    <p:spTree>
      <p:nvGrpSpPr>
        <p:cNvPr id="1" name=""/>
        <p:cNvGrpSpPr/>
        <p:nvPr/>
      </p:nvGrpSpPr>
      <p:grpSpPr>
        <a:xfrm>
          <a:off x="0" y="0"/>
          <a:ext cx="0" cy="0"/>
          <a:chOff x="0" y="0"/>
          <a:chExt cx="0" cy="0"/>
        </a:xfrm>
      </p:grpSpPr>
      <p:pic>
        <p:nvPicPr>
          <p:cNvPr id="16" name="bg object 16"/>
          <p:cNvPicPr/>
          <p:nvPr/>
        </p:nvPicPr>
        <p:blipFill>
          <a:blip r:embed="rId2" cstate="print"/>
          <a:stretch>
            <a:fillRect/>
          </a:stretch>
        </p:blipFill>
        <p:spPr>
          <a:xfrm>
            <a:off x="0" y="0"/>
            <a:ext cx="12191998" cy="6857997"/>
          </a:xfrm>
          <a:prstGeom prst="rect">
            <a:avLst/>
          </a:prstGeom>
        </p:spPr>
      </p:pic>
      <p:sp>
        <p:nvSpPr>
          <p:cNvPr id="17" name="bg object 17"/>
          <p:cNvSpPr/>
          <p:nvPr/>
        </p:nvSpPr>
        <p:spPr>
          <a:xfrm>
            <a:off x="246367" y="312032"/>
            <a:ext cx="11699875" cy="6234430"/>
          </a:xfrm>
          <a:custGeom>
            <a:avLst/>
            <a:gdLst/>
            <a:ahLst/>
            <a:cxnLst/>
            <a:rect l="l" t="t" r="r" b="b"/>
            <a:pathLst>
              <a:path w="11699875" h="6234430">
                <a:moveTo>
                  <a:pt x="11476748" y="0"/>
                </a:moveTo>
                <a:lnTo>
                  <a:pt x="222516" y="0"/>
                </a:lnTo>
                <a:lnTo>
                  <a:pt x="177673" y="4521"/>
                </a:lnTo>
                <a:lnTo>
                  <a:pt x="135906" y="17487"/>
                </a:lnTo>
                <a:lnTo>
                  <a:pt x="98108" y="38004"/>
                </a:lnTo>
                <a:lnTo>
                  <a:pt x="65176" y="65176"/>
                </a:lnTo>
                <a:lnTo>
                  <a:pt x="38004" y="98108"/>
                </a:lnTo>
                <a:lnTo>
                  <a:pt x="17487" y="135906"/>
                </a:lnTo>
                <a:lnTo>
                  <a:pt x="4521" y="177673"/>
                </a:lnTo>
                <a:lnTo>
                  <a:pt x="0" y="222516"/>
                </a:lnTo>
                <a:lnTo>
                  <a:pt x="0" y="6011417"/>
                </a:lnTo>
                <a:lnTo>
                  <a:pt x="4521" y="6056264"/>
                </a:lnTo>
                <a:lnTo>
                  <a:pt x="17487" y="6098033"/>
                </a:lnTo>
                <a:lnTo>
                  <a:pt x="38004" y="6135831"/>
                </a:lnTo>
                <a:lnTo>
                  <a:pt x="65176" y="6168763"/>
                </a:lnTo>
                <a:lnTo>
                  <a:pt x="98108" y="6195933"/>
                </a:lnTo>
                <a:lnTo>
                  <a:pt x="135906" y="6216448"/>
                </a:lnTo>
                <a:lnTo>
                  <a:pt x="177673" y="6229414"/>
                </a:lnTo>
                <a:lnTo>
                  <a:pt x="222516" y="6233934"/>
                </a:lnTo>
                <a:lnTo>
                  <a:pt x="11476748" y="6233934"/>
                </a:lnTo>
                <a:lnTo>
                  <a:pt x="11521595" y="6229414"/>
                </a:lnTo>
                <a:lnTo>
                  <a:pt x="11563364" y="6216448"/>
                </a:lnTo>
                <a:lnTo>
                  <a:pt x="11601162" y="6195933"/>
                </a:lnTo>
                <a:lnTo>
                  <a:pt x="11634093" y="6168763"/>
                </a:lnTo>
                <a:lnTo>
                  <a:pt x="11661264" y="6135831"/>
                </a:lnTo>
                <a:lnTo>
                  <a:pt x="11681779" y="6098033"/>
                </a:lnTo>
                <a:lnTo>
                  <a:pt x="11694744" y="6056264"/>
                </a:lnTo>
                <a:lnTo>
                  <a:pt x="11699265" y="6011417"/>
                </a:lnTo>
                <a:lnTo>
                  <a:pt x="11699265" y="222516"/>
                </a:lnTo>
                <a:lnTo>
                  <a:pt x="11694744" y="177673"/>
                </a:lnTo>
                <a:lnTo>
                  <a:pt x="11681779" y="135906"/>
                </a:lnTo>
                <a:lnTo>
                  <a:pt x="11661264" y="98108"/>
                </a:lnTo>
                <a:lnTo>
                  <a:pt x="11634093" y="65176"/>
                </a:lnTo>
                <a:lnTo>
                  <a:pt x="11601162" y="38004"/>
                </a:lnTo>
                <a:lnTo>
                  <a:pt x="11563364" y="17487"/>
                </a:lnTo>
                <a:lnTo>
                  <a:pt x="11521595" y="4521"/>
                </a:lnTo>
                <a:lnTo>
                  <a:pt x="11476748" y="0"/>
                </a:lnTo>
                <a:close/>
              </a:path>
            </a:pathLst>
          </a:custGeom>
          <a:solidFill>
            <a:srgbClr val="FFFFFF"/>
          </a:solidFill>
        </p:spPr>
        <p:txBody>
          <a:bodyPr wrap="square" lIns="0" tIns="0" rIns="0" bIns="0" rtlCol="0"/>
          <a:lstStyle/>
          <a:p>
            <a:endParaRPr/>
          </a:p>
        </p:txBody>
      </p:sp>
      <p:sp>
        <p:nvSpPr>
          <p:cNvPr id="18" name="bg object 18"/>
          <p:cNvSpPr/>
          <p:nvPr/>
        </p:nvSpPr>
        <p:spPr>
          <a:xfrm>
            <a:off x="246367" y="312032"/>
            <a:ext cx="11699875" cy="6234430"/>
          </a:xfrm>
          <a:custGeom>
            <a:avLst/>
            <a:gdLst/>
            <a:ahLst/>
            <a:cxnLst/>
            <a:rect l="l" t="t" r="r" b="b"/>
            <a:pathLst>
              <a:path w="11699875" h="6234430">
                <a:moveTo>
                  <a:pt x="11476748" y="6233934"/>
                </a:moveTo>
                <a:lnTo>
                  <a:pt x="222516" y="6233934"/>
                </a:lnTo>
                <a:lnTo>
                  <a:pt x="177673" y="6229414"/>
                </a:lnTo>
                <a:lnTo>
                  <a:pt x="135906" y="6216448"/>
                </a:lnTo>
                <a:lnTo>
                  <a:pt x="98108" y="6195933"/>
                </a:lnTo>
                <a:lnTo>
                  <a:pt x="65176" y="6168763"/>
                </a:lnTo>
                <a:lnTo>
                  <a:pt x="38004" y="6135831"/>
                </a:lnTo>
                <a:lnTo>
                  <a:pt x="17487" y="6098033"/>
                </a:lnTo>
                <a:lnTo>
                  <a:pt x="4521" y="6056264"/>
                </a:lnTo>
                <a:lnTo>
                  <a:pt x="0" y="6011417"/>
                </a:lnTo>
                <a:lnTo>
                  <a:pt x="0" y="222516"/>
                </a:lnTo>
                <a:lnTo>
                  <a:pt x="4521" y="177673"/>
                </a:lnTo>
                <a:lnTo>
                  <a:pt x="17487" y="135906"/>
                </a:lnTo>
                <a:lnTo>
                  <a:pt x="38004" y="98108"/>
                </a:lnTo>
                <a:lnTo>
                  <a:pt x="65176" y="65176"/>
                </a:lnTo>
                <a:lnTo>
                  <a:pt x="98108" y="38004"/>
                </a:lnTo>
                <a:lnTo>
                  <a:pt x="135906" y="17487"/>
                </a:lnTo>
                <a:lnTo>
                  <a:pt x="177673" y="4521"/>
                </a:lnTo>
                <a:lnTo>
                  <a:pt x="222516" y="0"/>
                </a:lnTo>
                <a:lnTo>
                  <a:pt x="11476748" y="0"/>
                </a:lnTo>
                <a:lnTo>
                  <a:pt x="11521595" y="4521"/>
                </a:lnTo>
                <a:lnTo>
                  <a:pt x="11563364" y="17487"/>
                </a:lnTo>
                <a:lnTo>
                  <a:pt x="11601162" y="38004"/>
                </a:lnTo>
                <a:lnTo>
                  <a:pt x="11634093" y="65176"/>
                </a:lnTo>
                <a:lnTo>
                  <a:pt x="11661264" y="98108"/>
                </a:lnTo>
                <a:lnTo>
                  <a:pt x="11681779" y="135906"/>
                </a:lnTo>
                <a:lnTo>
                  <a:pt x="11694744" y="177673"/>
                </a:lnTo>
                <a:lnTo>
                  <a:pt x="11699265" y="222516"/>
                </a:lnTo>
                <a:lnTo>
                  <a:pt x="11699265" y="6011417"/>
                </a:lnTo>
                <a:lnTo>
                  <a:pt x="11694744" y="6056264"/>
                </a:lnTo>
                <a:lnTo>
                  <a:pt x="11681779" y="6098033"/>
                </a:lnTo>
                <a:lnTo>
                  <a:pt x="11661264" y="6135831"/>
                </a:lnTo>
                <a:lnTo>
                  <a:pt x="11634093" y="6168763"/>
                </a:lnTo>
                <a:lnTo>
                  <a:pt x="11601162" y="6195933"/>
                </a:lnTo>
                <a:lnTo>
                  <a:pt x="11563364" y="6216448"/>
                </a:lnTo>
                <a:lnTo>
                  <a:pt x="11521595" y="6229414"/>
                </a:lnTo>
                <a:lnTo>
                  <a:pt x="11476748" y="6233934"/>
                </a:lnTo>
                <a:close/>
              </a:path>
            </a:pathLst>
          </a:custGeom>
          <a:ln w="12700">
            <a:solidFill>
              <a:srgbClr val="05142B"/>
            </a:solidFill>
          </a:ln>
        </p:spPr>
        <p:txBody>
          <a:bodyPr wrap="square" lIns="0" tIns="0" rIns="0" bIns="0" rtlCol="0"/>
          <a:lstStyle/>
          <a:p>
            <a:endParaRPr/>
          </a:p>
        </p:txBody>
      </p:sp>
      <p:sp>
        <p:nvSpPr>
          <p:cNvPr id="19" name="bg object 19"/>
          <p:cNvSpPr/>
          <p:nvPr/>
        </p:nvSpPr>
        <p:spPr>
          <a:xfrm>
            <a:off x="4974615" y="6394504"/>
            <a:ext cx="2242820" cy="350520"/>
          </a:xfrm>
          <a:custGeom>
            <a:avLst/>
            <a:gdLst/>
            <a:ahLst/>
            <a:cxnLst/>
            <a:rect l="l" t="t" r="r" b="b"/>
            <a:pathLst>
              <a:path w="2242820" h="350520">
                <a:moveTo>
                  <a:pt x="2122792" y="0"/>
                </a:moveTo>
                <a:lnTo>
                  <a:pt x="119976" y="0"/>
                </a:lnTo>
                <a:lnTo>
                  <a:pt x="73391" y="9466"/>
                </a:lnTo>
                <a:lnTo>
                  <a:pt x="35242" y="35242"/>
                </a:lnTo>
                <a:lnTo>
                  <a:pt x="9466" y="73391"/>
                </a:lnTo>
                <a:lnTo>
                  <a:pt x="0" y="119976"/>
                </a:lnTo>
                <a:lnTo>
                  <a:pt x="0" y="230492"/>
                </a:lnTo>
                <a:lnTo>
                  <a:pt x="9466" y="277077"/>
                </a:lnTo>
                <a:lnTo>
                  <a:pt x="35242" y="315226"/>
                </a:lnTo>
                <a:lnTo>
                  <a:pt x="73391" y="341002"/>
                </a:lnTo>
                <a:lnTo>
                  <a:pt x="119976" y="350469"/>
                </a:lnTo>
                <a:lnTo>
                  <a:pt x="2122792" y="350469"/>
                </a:lnTo>
                <a:lnTo>
                  <a:pt x="2169377" y="341002"/>
                </a:lnTo>
                <a:lnTo>
                  <a:pt x="2207526" y="315226"/>
                </a:lnTo>
                <a:lnTo>
                  <a:pt x="2233302" y="277077"/>
                </a:lnTo>
                <a:lnTo>
                  <a:pt x="2242769" y="230492"/>
                </a:lnTo>
                <a:lnTo>
                  <a:pt x="2242769" y="119976"/>
                </a:lnTo>
                <a:lnTo>
                  <a:pt x="2233302" y="73391"/>
                </a:lnTo>
                <a:lnTo>
                  <a:pt x="2207526" y="35242"/>
                </a:lnTo>
                <a:lnTo>
                  <a:pt x="2169377" y="9466"/>
                </a:lnTo>
                <a:lnTo>
                  <a:pt x="2122792" y="0"/>
                </a:lnTo>
                <a:close/>
              </a:path>
            </a:pathLst>
          </a:custGeom>
          <a:solidFill>
            <a:srgbClr val="274F60"/>
          </a:solidFill>
        </p:spPr>
        <p:txBody>
          <a:bodyPr wrap="square" lIns="0" tIns="0" rIns="0" bIns="0" rtlCol="0"/>
          <a:lstStyle/>
          <a:p>
            <a:endParaRPr/>
          </a:p>
        </p:txBody>
      </p:sp>
      <p:sp>
        <p:nvSpPr>
          <p:cNvPr id="20" name="bg object 20"/>
          <p:cNvSpPr/>
          <p:nvPr/>
        </p:nvSpPr>
        <p:spPr>
          <a:xfrm>
            <a:off x="4974615" y="6394504"/>
            <a:ext cx="2242820" cy="350520"/>
          </a:xfrm>
          <a:custGeom>
            <a:avLst/>
            <a:gdLst/>
            <a:ahLst/>
            <a:cxnLst/>
            <a:rect l="l" t="t" r="r" b="b"/>
            <a:pathLst>
              <a:path w="2242820" h="350520">
                <a:moveTo>
                  <a:pt x="2122792" y="350469"/>
                </a:moveTo>
                <a:lnTo>
                  <a:pt x="119976" y="350469"/>
                </a:lnTo>
                <a:lnTo>
                  <a:pt x="73391" y="341002"/>
                </a:lnTo>
                <a:lnTo>
                  <a:pt x="35242" y="315226"/>
                </a:lnTo>
                <a:lnTo>
                  <a:pt x="9466" y="277077"/>
                </a:lnTo>
                <a:lnTo>
                  <a:pt x="0" y="230492"/>
                </a:lnTo>
                <a:lnTo>
                  <a:pt x="0" y="119976"/>
                </a:lnTo>
                <a:lnTo>
                  <a:pt x="9466" y="73391"/>
                </a:lnTo>
                <a:lnTo>
                  <a:pt x="35242" y="35242"/>
                </a:lnTo>
                <a:lnTo>
                  <a:pt x="73391" y="9466"/>
                </a:lnTo>
                <a:lnTo>
                  <a:pt x="119976" y="0"/>
                </a:lnTo>
                <a:lnTo>
                  <a:pt x="2122792" y="0"/>
                </a:lnTo>
                <a:lnTo>
                  <a:pt x="2169377" y="9466"/>
                </a:lnTo>
                <a:lnTo>
                  <a:pt x="2207526" y="35242"/>
                </a:lnTo>
                <a:lnTo>
                  <a:pt x="2233302" y="73391"/>
                </a:lnTo>
                <a:lnTo>
                  <a:pt x="2242769" y="119976"/>
                </a:lnTo>
                <a:lnTo>
                  <a:pt x="2242769" y="230492"/>
                </a:lnTo>
                <a:lnTo>
                  <a:pt x="2233302" y="277077"/>
                </a:lnTo>
                <a:lnTo>
                  <a:pt x="2207526" y="315226"/>
                </a:lnTo>
                <a:lnTo>
                  <a:pt x="2169377" y="341002"/>
                </a:lnTo>
                <a:lnTo>
                  <a:pt x="2122792" y="350469"/>
                </a:lnTo>
                <a:close/>
              </a:path>
            </a:pathLst>
          </a:custGeom>
          <a:ln w="12700">
            <a:solidFill>
              <a:srgbClr val="05142B"/>
            </a:solidFill>
          </a:ln>
        </p:spPr>
        <p:txBody>
          <a:bodyPr wrap="square" lIns="0" tIns="0" rIns="0" bIns="0" rtlCol="0"/>
          <a:lstStyle/>
          <a:p>
            <a:endParaRPr/>
          </a:p>
        </p:txBody>
      </p:sp>
      <p:pic>
        <p:nvPicPr>
          <p:cNvPr id="21" name="bg object 21"/>
          <p:cNvPicPr/>
          <p:nvPr/>
        </p:nvPicPr>
        <p:blipFill>
          <a:blip r:embed="rId3" cstate="print"/>
          <a:stretch>
            <a:fillRect/>
          </a:stretch>
        </p:blipFill>
        <p:spPr>
          <a:xfrm>
            <a:off x="5059743" y="6434772"/>
            <a:ext cx="270797" cy="270793"/>
          </a:xfrm>
          <a:prstGeom prst="rect">
            <a:avLst/>
          </a:prstGeom>
        </p:spPr>
      </p:pic>
      <p:sp>
        <p:nvSpPr>
          <p:cNvPr id="22" name="bg object 22"/>
          <p:cNvSpPr/>
          <p:nvPr/>
        </p:nvSpPr>
        <p:spPr>
          <a:xfrm>
            <a:off x="4703241" y="164261"/>
            <a:ext cx="2785745" cy="755650"/>
          </a:xfrm>
          <a:custGeom>
            <a:avLst/>
            <a:gdLst/>
            <a:ahLst/>
            <a:cxnLst/>
            <a:rect l="l" t="t" r="r" b="b"/>
            <a:pathLst>
              <a:path w="2785745" h="755650">
                <a:moveTo>
                  <a:pt x="2733687" y="0"/>
                </a:moveTo>
                <a:lnTo>
                  <a:pt x="51828" y="0"/>
                </a:lnTo>
                <a:lnTo>
                  <a:pt x="31670" y="3498"/>
                </a:lnTo>
                <a:lnTo>
                  <a:pt x="15193" y="13033"/>
                </a:lnTo>
                <a:lnTo>
                  <a:pt x="4078" y="27164"/>
                </a:lnTo>
                <a:lnTo>
                  <a:pt x="0" y="44450"/>
                </a:lnTo>
                <a:lnTo>
                  <a:pt x="0" y="710692"/>
                </a:lnTo>
                <a:lnTo>
                  <a:pt x="4078" y="727977"/>
                </a:lnTo>
                <a:lnTo>
                  <a:pt x="15193" y="742108"/>
                </a:lnTo>
                <a:lnTo>
                  <a:pt x="31670" y="751643"/>
                </a:lnTo>
                <a:lnTo>
                  <a:pt x="51828" y="755142"/>
                </a:lnTo>
                <a:lnTo>
                  <a:pt x="2733687" y="755142"/>
                </a:lnTo>
                <a:lnTo>
                  <a:pt x="2753848" y="751643"/>
                </a:lnTo>
                <a:lnTo>
                  <a:pt x="2770328" y="742108"/>
                </a:lnTo>
                <a:lnTo>
                  <a:pt x="2781449" y="727977"/>
                </a:lnTo>
                <a:lnTo>
                  <a:pt x="2785529" y="710692"/>
                </a:lnTo>
                <a:lnTo>
                  <a:pt x="2785529" y="44450"/>
                </a:lnTo>
                <a:lnTo>
                  <a:pt x="2781449" y="27164"/>
                </a:lnTo>
                <a:lnTo>
                  <a:pt x="2770328" y="13033"/>
                </a:lnTo>
                <a:lnTo>
                  <a:pt x="2753848" y="3498"/>
                </a:lnTo>
                <a:lnTo>
                  <a:pt x="2733687" y="0"/>
                </a:lnTo>
                <a:close/>
              </a:path>
            </a:pathLst>
          </a:custGeom>
          <a:solidFill>
            <a:srgbClr val="274F60"/>
          </a:solidFill>
        </p:spPr>
        <p:txBody>
          <a:bodyPr wrap="square" lIns="0" tIns="0" rIns="0" bIns="0" rtlCol="0"/>
          <a:lstStyle/>
          <a:p>
            <a:endParaRPr/>
          </a:p>
        </p:txBody>
      </p:sp>
      <p:sp>
        <p:nvSpPr>
          <p:cNvPr id="23" name="bg object 23"/>
          <p:cNvSpPr/>
          <p:nvPr/>
        </p:nvSpPr>
        <p:spPr>
          <a:xfrm>
            <a:off x="4703241" y="164261"/>
            <a:ext cx="2785745" cy="755650"/>
          </a:xfrm>
          <a:custGeom>
            <a:avLst/>
            <a:gdLst/>
            <a:ahLst/>
            <a:cxnLst/>
            <a:rect l="l" t="t" r="r" b="b"/>
            <a:pathLst>
              <a:path w="2785745" h="755650">
                <a:moveTo>
                  <a:pt x="51828" y="755142"/>
                </a:moveTo>
                <a:lnTo>
                  <a:pt x="31670" y="751643"/>
                </a:lnTo>
                <a:lnTo>
                  <a:pt x="15193" y="742108"/>
                </a:lnTo>
                <a:lnTo>
                  <a:pt x="4078" y="727977"/>
                </a:lnTo>
                <a:lnTo>
                  <a:pt x="0" y="710692"/>
                </a:lnTo>
                <a:lnTo>
                  <a:pt x="0" y="44450"/>
                </a:lnTo>
                <a:lnTo>
                  <a:pt x="4078" y="27164"/>
                </a:lnTo>
                <a:lnTo>
                  <a:pt x="15193" y="13033"/>
                </a:lnTo>
                <a:lnTo>
                  <a:pt x="31670" y="3498"/>
                </a:lnTo>
                <a:lnTo>
                  <a:pt x="51828" y="0"/>
                </a:lnTo>
                <a:lnTo>
                  <a:pt x="2733687" y="0"/>
                </a:lnTo>
                <a:lnTo>
                  <a:pt x="2753848" y="3498"/>
                </a:lnTo>
                <a:lnTo>
                  <a:pt x="2770328" y="13033"/>
                </a:lnTo>
                <a:lnTo>
                  <a:pt x="2781449" y="27164"/>
                </a:lnTo>
                <a:lnTo>
                  <a:pt x="2785529" y="44450"/>
                </a:lnTo>
                <a:lnTo>
                  <a:pt x="2785529" y="710692"/>
                </a:lnTo>
                <a:lnTo>
                  <a:pt x="2781449" y="727977"/>
                </a:lnTo>
                <a:lnTo>
                  <a:pt x="2770328" y="742108"/>
                </a:lnTo>
                <a:lnTo>
                  <a:pt x="2753848" y="751643"/>
                </a:lnTo>
                <a:lnTo>
                  <a:pt x="2733687" y="755142"/>
                </a:lnTo>
                <a:lnTo>
                  <a:pt x="51828" y="755142"/>
                </a:lnTo>
                <a:close/>
              </a:path>
            </a:pathLst>
          </a:custGeom>
          <a:ln w="12699">
            <a:solidFill>
              <a:srgbClr val="05142B"/>
            </a:solidFill>
          </a:ln>
        </p:spPr>
        <p:txBody>
          <a:bodyPr wrap="square" lIns="0" tIns="0" rIns="0" bIns="0" rtlCol="0"/>
          <a:lstStyle/>
          <a:p>
            <a:endParaRPr/>
          </a:p>
        </p:txBody>
      </p:sp>
      <p:sp>
        <p:nvSpPr>
          <p:cNvPr id="2" name="Holder 2"/>
          <p:cNvSpPr>
            <a:spLocks noGrp="1"/>
          </p:cNvSpPr>
          <p:nvPr>
            <p:ph type="title"/>
          </p:nvPr>
        </p:nvSpPr>
        <p:spPr/>
        <p:txBody>
          <a:bodyPr lIns="0" tIns="0" rIns="0" bIns="0"/>
          <a:lstStyle>
            <a:lvl1pPr>
              <a:defRPr sz="3700" b="1" i="0">
                <a:solidFill>
                  <a:schemeClr val="bg1"/>
                </a:solidFill>
                <a:latin typeface="Gill Sans MT"/>
                <a:cs typeface="Gill Sans MT"/>
              </a:defRPr>
            </a:lvl1pPr>
          </a:lstStyle>
          <a:p>
            <a:endParaRPr/>
          </a:p>
        </p:txBody>
      </p:sp>
      <p:sp>
        <p:nvSpPr>
          <p:cNvPr id="3" name="Holder 3"/>
          <p:cNvSpPr>
            <a:spLocks noGrp="1"/>
          </p:cNvSpPr>
          <p:nvPr>
            <p:ph sz="half" idx="2"/>
          </p:nvPr>
        </p:nvSpPr>
        <p:spPr>
          <a:xfrm>
            <a:off x="609600" y="1577340"/>
            <a:ext cx="5303520" cy="4526280"/>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6278880" y="1577340"/>
            <a:ext cx="5303520" cy="4526280"/>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10/8/2025</a:t>
            </a:fld>
            <a:endParaRPr lang="en-US"/>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Only">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3700" b="1" i="0">
                <a:solidFill>
                  <a:schemeClr val="bg1"/>
                </a:solidFill>
                <a:latin typeface="Gill Sans MT"/>
                <a:cs typeface="Gill Sans MT"/>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10/8/2025</a:t>
            </a:fld>
            <a:endParaRPr lang="en-US"/>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10/8/2025</a:t>
            </a:fld>
            <a:endParaRPr lang="en-US"/>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image" Target="../media/image1.jp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6" name="bg object 16"/>
          <p:cNvPicPr/>
          <p:nvPr/>
        </p:nvPicPr>
        <p:blipFill>
          <a:blip r:embed="rId7" cstate="print"/>
          <a:stretch>
            <a:fillRect/>
          </a:stretch>
        </p:blipFill>
        <p:spPr>
          <a:xfrm>
            <a:off x="0" y="0"/>
            <a:ext cx="12191998" cy="6857997"/>
          </a:xfrm>
          <a:prstGeom prst="rect">
            <a:avLst/>
          </a:prstGeom>
        </p:spPr>
      </p:pic>
      <p:sp>
        <p:nvSpPr>
          <p:cNvPr id="17" name="bg object 17"/>
          <p:cNvSpPr/>
          <p:nvPr/>
        </p:nvSpPr>
        <p:spPr>
          <a:xfrm>
            <a:off x="246367" y="312032"/>
            <a:ext cx="11699875" cy="6234430"/>
          </a:xfrm>
          <a:custGeom>
            <a:avLst/>
            <a:gdLst/>
            <a:ahLst/>
            <a:cxnLst/>
            <a:rect l="l" t="t" r="r" b="b"/>
            <a:pathLst>
              <a:path w="11699875" h="6234430">
                <a:moveTo>
                  <a:pt x="11476748" y="0"/>
                </a:moveTo>
                <a:lnTo>
                  <a:pt x="222516" y="0"/>
                </a:lnTo>
                <a:lnTo>
                  <a:pt x="177673" y="4521"/>
                </a:lnTo>
                <a:lnTo>
                  <a:pt x="135906" y="17487"/>
                </a:lnTo>
                <a:lnTo>
                  <a:pt x="98108" y="38004"/>
                </a:lnTo>
                <a:lnTo>
                  <a:pt x="65176" y="65176"/>
                </a:lnTo>
                <a:lnTo>
                  <a:pt x="38004" y="98108"/>
                </a:lnTo>
                <a:lnTo>
                  <a:pt x="17487" y="135906"/>
                </a:lnTo>
                <a:lnTo>
                  <a:pt x="4521" y="177673"/>
                </a:lnTo>
                <a:lnTo>
                  <a:pt x="0" y="222516"/>
                </a:lnTo>
                <a:lnTo>
                  <a:pt x="0" y="6011417"/>
                </a:lnTo>
                <a:lnTo>
                  <a:pt x="4521" y="6056264"/>
                </a:lnTo>
                <a:lnTo>
                  <a:pt x="17487" y="6098033"/>
                </a:lnTo>
                <a:lnTo>
                  <a:pt x="38004" y="6135831"/>
                </a:lnTo>
                <a:lnTo>
                  <a:pt x="65176" y="6168763"/>
                </a:lnTo>
                <a:lnTo>
                  <a:pt x="98108" y="6195933"/>
                </a:lnTo>
                <a:lnTo>
                  <a:pt x="135906" y="6216448"/>
                </a:lnTo>
                <a:lnTo>
                  <a:pt x="177673" y="6229414"/>
                </a:lnTo>
                <a:lnTo>
                  <a:pt x="222516" y="6233934"/>
                </a:lnTo>
                <a:lnTo>
                  <a:pt x="11476748" y="6233934"/>
                </a:lnTo>
                <a:lnTo>
                  <a:pt x="11521595" y="6229414"/>
                </a:lnTo>
                <a:lnTo>
                  <a:pt x="11563364" y="6216448"/>
                </a:lnTo>
                <a:lnTo>
                  <a:pt x="11601162" y="6195933"/>
                </a:lnTo>
                <a:lnTo>
                  <a:pt x="11634093" y="6168763"/>
                </a:lnTo>
                <a:lnTo>
                  <a:pt x="11661264" y="6135831"/>
                </a:lnTo>
                <a:lnTo>
                  <a:pt x="11681779" y="6098033"/>
                </a:lnTo>
                <a:lnTo>
                  <a:pt x="11694744" y="6056264"/>
                </a:lnTo>
                <a:lnTo>
                  <a:pt x="11699265" y="6011417"/>
                </a:lnTo>
                <a:lnTo>
                  <a:pt x="11699265" y="222516"/>
                </a:lnTo>
                <a:lnTo>
                  <a:pt x="11694744" y="177673"/>
                </a:lnTo>
                <a:lnTo>
                  <a:pt x="11681779" y="135906"/>
                </a:lnTo>
                <a:lnTo>
                  <a:pt x="11661264" y="98108"/>
                </a:lnTo>
                <a:lnTo>
                  <a:pt x="11634093" y="65176"/>
                </a:lnTo>
                <a:lnTo>
                  <a:pt x="11601162" y="38004"/>
                </a:lnTo>
                <a:lnTo>
                  <a:pt x="11563364" y="17487"/>
                </a:lnTo>
                <a:lnTo>
                  <a:pt x="11521595" y="4521"/>
                </a:lnTo>
                <a:lnTo>
                  <a:pt x="11476748" y="0"/>
                </a:lnTo>
                <a:close/>
              </a:path>
            </a:pathLst>
          </a:custGeom>
          <a:solidFill>
            <a:srgbClr val="FFFFFF"/>
          </a:solidFill>
        </p:spPr>
        <p:txBody>
          <a:bodyPr wrap="square" lIns="0" tIns="0" rIns="0" bIns="0" rtlCol="0"/>
          <a:lstStyle/>
          <a:p>
            <a:endParaRPr/>
          </a:p>
        </p:txBody>
      </p:sp>
      <p:sp>
        <p:nvSpPr>
          <p:cNvPr id="18" name="bg object 18"/>
          <p:cNvSpPr/>
          <p:nvPr/>
        </p:nvSpPr>
        <p:spPr>
          <a:xfrm>
            <a:off x="246367" y="312032"/>
            <a:ext cx="11699875" cy="6234430"/>
          </a:xfrm>
          <a:custGeom>
            <a:avLst/>
            <a:gdLst/>
            <a:ahLst/>
            <a:cxnLst/>
            <a:rect l="l" t="t" r="r" b="b"/>
            <a:pathLst>
              <a:path w="11699875" h="6234430">
                <a:moveTo>
                  <a:pt x="11476748" y="6233934"/>
                </a:moveTo>
                <a:lnTo>
                  <a:pt x="222516" y="6233934"/>
                </a:lnTo>
                <a:lnTo>
                  <a:pt x="177673" y="6229414"/>
                </a:lnTo>
                <a:lnTo>
                  <a:pt x="135906" y="6216448"/>
                </a:lnTo>
                <a:lnTo>
                  <a:pt x="98108" y="6195933"/>
                </a:lnTo>
                <a:lnTo>
                  <a:pt x="65176" y="6168763"/>
                </a:lnTo>
                <a:lnTo>
                  <a:pt x="38004" y="6135831"/>
                </a:lnTo>
                <a:lnTo>
                  <a:pt x="17487" y="6098033"/>
                </a:lnTo>
                <a:lnTo>
                  <a:pt x="4521" y="6056264"/>
                </a:lnTo>
                <a:lnTo>
                  <a:pt x="0" y="6011417"/>
                </a:lnTo>
                <a:lnTo>
                  <a:pt x="0" y="222516"/>
                </a:lnTo>
                <a:lnTo>
                  <a:pt x="4521" y="177673"/>
                </a:lnTo>
                <a:lnTo>
                  <a:pt x="17487" y="135906"/>
                </a:lnTo>
                <a:lnTo>
                  <a:pt x="38004" y="98108"/>
                </a:lnTo>
                <a:lnTo>
                  <a:pt x="65176" y="65176"/>
                </a:lnTo>
                <a:lnTo>
                  <a:pt x="98108" y="38004"/>
                </a:lnTo>
                <a:lnTo>
                  <a:pt x="135906" y="17487"/>
                </a:lnTo>
                <a:lnTo>
                  <a:pt x="177673" y="4521"/>
                </a:lnTo>
                <a:lnTo>
                  <a:pt x="222516" y="0"/>
                </a:lnTo>
                <a:lnTo>
                  <a:pt x="11476748" y="0"/>
                </a:lnTo>
                <a:lnTo>
                  <a:pt x="11521595" y="4521"/>
                </a:lnTo>
                <a:lnTo>
                  <a:pt x="11563364" y="17487"/>
                </a:lnTo>
                <a:lnTo>
                  <a:pt x="11601162" y="38004"/>
                </a:lnTo>
                <a:lnTo>
                  <a:pt x="11634093" y="65176"/>
                </a:lnTo>
                <a:lnTo>
                  <a:pt x="11661264" y="98108"/>
                </a:lnTo>
                <a:lnTo>
                  <a:pt x="11681779" y="135906"/>
                </a:lnTo>
                <a:lnTo>
                  <a:pt x="11694744" y="177673"/>
                </a:lnTo>
                <a:lnTo>
                  <a:pt x="11699265" y="222516"/>
                </a:lnTo>
                <a:lnTo>
                  <a:pt x="11699265" y="6011417"/>
                </a:lnTo>
                <a:lnTo>
                  <a:pt x="11694744" y="6056264"/>
                </a:lnTo>
                <a:lnTo>
                  <a:pt x="11681779" y="6098033"/>
                </a:lnTo>
                <a:lnTo>
                  <a:pt x="11661264" y="6135831"/>
                </a:lnTo>
                <a:lnTo>
                  <a:pt x="11634093" y="6168763"/>
                </a:lnTo>
                <a:lnTo>
                  <a:pt x="11601162" y="6195933"/>
                </a:lnTo>
                <a:lnTo>
                  <a:pt x="11563364" y="6216448"/>
                </a:lnTo>
                <a:lnTo>
                  <a:pt x="11521595" y="6229414"/>
                </a:lnTo>
                <a:lnTo>
                  <a:pt x="11476748" y="6233934"/>
                </a:lnTo>
                <a:close/>
              </a:path>
            </a:pathLst>
          </a:custGeom>
          <a:ln w="12700">
            <a:solidFill>
              <a:srgbClr val="05142B"/>
            </a:solidFill>
          </a:ln>
        </p:spPr>
        <p:txBody>
          <a:bodyPr wrap="square" lIns="0" tIns="0" rIns="0" bIns="0" rtlCol="0"/>
          <a:lstStyle/>
          <a:p>
            <a:endParaRPr/>
          </a:p>
        </p:txBody>
      </p:sp>
      <p:sp>
        <p:nvSpPr>
          <p:cNvPr id="19" name="bg object 19"/>
          <p:cNvSpPr/>
          <p:nvPr/>
        </p:nvSpPr>
        <p:spPr>
          <a:xfrm>
            <a:off x="4974615" y="6394504"/>
            <a:ext cx="2242820" cy="350520"/>
          </a:xfrm>
          <a:custGeom>
            <a:avLst/>
            <a:gdLst/>
            <a:ahLst/>
            <a:cxnLst/>
            <a:rect l="l" t="t" r="r" b="b"/>
            <a:pathLst>
              <a:path w="2242820" h="350520">
                <a:moveTo>
                  <a:pt x="2122792" y="0"/>
                </a:moveTo>
                <a:lnTo>
                  <a:pt x="119976" y="0"/>
                </a:lnTo>
                <a:lnTo>
                  <a:pt x="73391" y="9466"/>
                </a:lnTo>
                <a:lnTo>
                  <a:pt x="35242" y="35242"/>
                </a:lnTo>
                <a:lnTo>
                  <a:pt x="9466" y="73391"/>
                </a:lnTo>
                <a:lnTo>
                  <a:pt x="0" y="119976"/>
                </a:lnTo>
                <a:lnTo>
                  <a:pt x="0" y="230492"/>
                </a:lnTo>
                <a:lnTo>
                  <a:pt x="9466" y="277077"/>
                </a:lnTo>
                <a:lnTo>
                  <a:pt x="35242" y="315226"/>
                </a:lnTo>
                <a:lnTo>
                  <a:pt x="73391" y="341002"/>
                </a:lnTo>
                <a:lnTo>
                  <a:pt x="119976" y="350469"/>
                </a:lnTo>
                <a:lnTo>
                  <a:pt x="2122792" y="350469"/>
                </a:lnTo>
                <a:lnTo>
                  <a:pt x="2169377" y="341002"/>
                </a:lnTo>
                <a:lnTo>
                  <a:pt x="2207526" y="315226"/>
                </a:lnTo>
                <a:lnTo>
                  <a:pt x="2233302" y="277077"/>
                </a:lnTo>
                <a:lnTo>
                  <a:pt x="2242769" y="230492"/>
                </a:lnTo>
                <a:lnTo>
                  <a:pt x="2242769" y="119976"/>
                </a:lnTo>
                <a:lnTo>
                  <a:pt x="2233302" y="73391"/>
                </a:lnTo>
                <a:lnTo>
                  <a:pt x="2207526" y="35242"/>
                </a:lnTo>
                <a:lnTo>
                  <a:pt x="2169377" y="9466"/>
                </a:lnTo>
                <a:lnTo>
                  <a:pt x="2122792" y="0"/>
                </a:lnTo>
                <a:close/>
              </a:path>
            </a:pathLst>
          </a:custGeom>
          <a:solidFill>
            <a:srgbClr val="274F60"/>
          </a:solidFill>
        </p:spPr>
        <p:txBody>
          <a:bodyPr wrap="square" lIns="0" tIns="0" rIns="0" bIns="0" rtlCol="0"/>
          <a:lstStyle/>
          <a:p>
            <a:endParaRPr/>
          </a:p>
        </p:txBody>
      </p:sp>
      <p:sp>
        <p:nvSpPr>
          <p:cNvPr id="20" name="bg object 20"/>
          <p:cNvSpPr/>
          <p:nvPr/>
        </p:nvSpPr>
        <p:spPr>
          <a:xfrm>
            <a:off x="4974615" y="6394504"/>
            <a:ext cx="2242820" cy="350520"/>
          </a:xfrm>
          <a:custGeom>
            <a:avLst/>
            <a:gdLst/>
            <a:ahLst/>
            <a:cxnLst/>
            <a:rect l="l" t="t" r="r" b="b"/>
            <a:pathLst>
              <a:path w="2242820" h="350520">
                <a:moveTo>
                  <a:pt x="2122792" y="350469"/>
                </a:moveTo>
                <a:lnTo>
                  <a:pt x="119976" y="350469"/>
                </a:lnTo>
                <a:lnTo>
                  <a:pt x="73391" y="341002"/>
                </a:lnTo>
                <a:lnTo>
                  <a:pt x="35242" y="315226"/>
                </a:lnTo>
                <a:lnTo>
                  <a:pt x="9466" y="277077"/>
                </a:lnTo>
                <a:lnTo>
                  <a:pt x="0" y="230492"/>
                </a:lnTo>
                <a:lnTo>
                  <a:pt x="0" y="119976"/>
                </a:lnTo>
                <a:lnTo>
                  <a:pt x="9466" y="73391"/>
                </a:lnTo>
                <a:lnTo>
                  <a:pt x="35242" y="35242"/>
                </a:lnTo>
                <a:lnTo>
                  <a:pt x="73391" y="9466"/>
                </a:lnTo>
                <a:lnTo>
                  <a:pt x="119976" y="0"/>
                </a:lnTo>
                <a:lnTo>
                  <a:pt x="2122792" y="0"/>
                </a:lnTo>
                <a:lnTo>
                  <a:pt x="2169377" y="9466"/>
                </a:lnTo>
                <a:lnTo>
                  <a:pt x="2207526" y="35242"/>
                </a:lnTo>
                <a:lnTo>
                  <a:pt x="2233302" y="73391"/>
                </a:lnTo>
                <a:lnTo>
                  <a:pt x="2242769" y="119976"/>
                </a:lnTo>
                <a:lnTo>
                  <a:pt x="2242769" y="230492"/>
                </a:lnTo>
                <a:lnTo>
                  <a:pt x="2233302" y="277077"/>
                </a:lnTo>
                <a:lnTo>
                  <a:pt x="2207526" y="315226"/>
                </a:lnTo>
                <a:lnTo>
                  <a:pt x="2169377" y="341002"/>
                </a:lnTo>
                <a:lnTo>
                  <a:pt x="2122792" y="350469"/>
                </a:lnTo>
                <a:close/>
              </a:path>
            </a:pathLst>
          </a:custGeom>
          <a:ln w="12700">
            <a:solidFill>
              <a:srgbClr val="05142B"/>
            </a:solidFill>
          </a:ln>
        </p:spPr>
        <p:txBody>
          <a:bodyPr wrap="square" lIns="0" tIns="0" rIns="0" bIns="0" rtlCol="0"/>
          <a:lstStyle/>
          <a:p>
            <a:endParaRPr/>
          </a:p>
        </p:txBody>
      </p:sp>
      <p:pic>
        <p:nvPicPr>
          <p:cNvPr id="21" name="bg object 21"/>
          <p:cNvPicPr/>
          <p:nvPr/>
        </p:nvPicPr>
        <p:blipFill>
          <a:blip r:embed="rId8" cstate="print"/>
          <a:stretch>
            <a:fillRect/>
          </a:stretch>
        </p:blipFill>
        <p:spPr>
          <a:xfrm>
            <a:off x="5059743" y="6434772"/>
            <a:ext cx="270797" cy="270793"/>
          </a:xfrm>
          <a:prstGeom prst="rect">
            <a:avLst/>
          </a:prstGeom>
        </p:spPr>
      </p:pic>
      <p:sp>
        <p:nvSpPr>
          <p:cNvPr id="2" name="Holder 2"/>
          <p:cNvSpPr>
            <a:spLocks noGrp="1"/>
          </p:cNvSpPr>
          <p:nvPr>
            <p:ph type="title"/>
          </p:nvPr>
        </p:nvSpPr>
        <p:spPr>
          <a:xfrm>
            <a:off x="2805687" y="229146"/>
            <a:ext cx="6580625" cy="589280"/>
          </a:xfrm>
          <a:prstGeom prst="rect">
            <a:avLst/>
          </a:prstGeom>
        </p:spPr>
        <p:txBody>
          <a:bodyPr wrap="square" lIns="0" tIns="0" rIns="0" bIns="0">
            <a:spAutoFit/>
          </a:bodyPr>
          <a:lstStyle>
            <a:lvl1pPr>
              <a:defRPr sz="3700" b="1" i="0">
                <a:solidFill>
                  <a:schemeClr val="bg1"/>
                </a:solidFill>
                <a:latin typeface="Gill Sans MT"/>
                <a:cs typeface="Gill Sans MT"/>
              </a:defRPr>
            </a:lvl1pPr>
          </a:lstStyle>
          <a:p>
            <a:endParaRPr/>
          </a:p>
        </p:txBody>
      </p:sp>
      <p:sp>
        <p:nvSpPr>
          <p:cNvPr id="3" name="Holder 3"/>
          <p:cNvSpPr>
            <a:spLocks noGrp="1"/>
          </p:cNvSpPr>
          <p:nvPr>
            <p:ph type="body" idx="1"/>
          </p:nvPr>
        </p:nvSpPr>
        <p:spPr>
          <a:xfrm>
            <a:off x="6051550" y="2603931"/>
            <a:ext cx="5475605" cy="2821304"/>
          </a:xfrm>
          <a:prstGeom prst="rect">
            <a:avLst/>
          </a:prstGeom>
        </p:spPr>
        <p:txBody>
          <a:bodyPr wrap="square" lIns="0" tIns="0" rIns="0" bIns="0">
            <a:spAutoFit/>
          </a:bodyPr>
          <a:lstStyle>
            <a:lvl1pPr>
              <a:defRPr b="0" i="0">
                <a:solidFill>
                  <a:schemeClr val="tx1"/>
                </a:solidFill>
              </a:defRPr>
            </a:lvl1pPr>
          </a:lstStyle>
          <a:p>
            <a:endParaRPr/>
          </a:p>
        </p:txBody>
      </p:sp>
      <p:sp>
        <p:nvSpPr>
          <p:cNvPr id="4" name="Holder 4"/>
          <p:cNvSpPr>
            <a:spLocks noGrp="1"/>
          </p:cNvSpPr>
          <p:nvPr>
            <p:ph type="ftr" sz="quarter" idx="5"/>
          </p:nvPr>
        </p:nvSpPr>
        <p:spPr>
          <a:xfrm>
            <a:off x="4145280" y="6377940"/>
            <a:ext cx="3901440" cy="342900"/>
          </a:xfrm>
          <a:prstGeom prst="rect">
            <a:avLst/>
          </a:prstGeom>
        </p:spPr>
        <p:txBody>
          <a:bodyPr wrap="square" lIns="0" tIns="0" rIns="0" bIns="0">
            <a:spAutoFit/>
          </a:bodyPr>
          <a:lstStyle>
            <a:lvl1pPr algn="ctr">
              <a:defRPr>
                <a:solidFill>
                  <a:schemeClr val="tx1">
                    <a:tint val="75000"/>
                  </a:schemeClr>
                </a:solidFill>
              </a:defRPr>
            </a:lvl1pPr>
          </a:lstStyle>
          <a:p>
            <a:endParaRPr/>
          </a:p>
        </p:txBody>
      </p:sp>
      <p:sp>
        <p:nvSpPr>
          <p:cNvPr id="5" name="Holder 5"/>
          <p:cNvSpPr>
            <a:spLocks noGrp="1"/>
          </p:cNvSpPr>
          <p:nvPr>
            <p:ph type="dt" sz="half" idx="6"/>
          </p:nvPr>
        </p:nvSpPr>
        <p:spPr>
          <a:xfrm>
            <a:off x="609600" y="6377940"/>
            <a:ext cx="2804160" cy="342900"/>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t>10/8/2025</a:t>
            </a:fld>
            <a:endParaRPr lang="en-US"/>
          </a:p>
        </p:txBody>
      </p:sp>
      <p:sp>
        <p:nvSpPr>
          <p:cNvPr id="6" name="Holder 6"/>
          <p:cNvSpPr>
            <a:spLocks noGrp="1"/>
          </p:cNvSpPr>
          <p:nvPr>
            <p:ph type="sldNum" sz="quarter" idx="7"/>
          </p:nvPr>
        </p:nvSpPr>
        <p:spPr>
          <a:xfrm>
            <a:off x="8778240" y="6377940"/>
            <a:ext cx="2804160" cy="342900"/>
          </a:xfrm>
          <a:prstGeom prst="rect">
            <a:avLst/>
          </a:prstGeom>
        </p:spPr>
        <p:txBody>
          <a:bodyPr wrap="square" lIns="0" tIns="0" rIns="0" bIns="0">
            <a:spAutoFit/>
          </a:bodyPr>
          <a:lstStyle>
            <a:lvl1pPr algn="r">
              <a:defRPr>
                <a:solidFill>
                  <a:schemeClr val="tx1">
                    <a:tint val="75000"/>
                  </a:schemeClr>
                </a:solidFill>
              </a:defRPr>
            </a:lvl1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10.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50.png"/><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image" Target="../media/image53.jpg"/><Relationship Id="rId2" Type="http://schemas.openxmlformats.org/officeDocument/2006/relationships/image" Target="../media/image52.png"/><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hyperlink" Target="https://www.youtube.com/watch?v=vfxRfkZdiAQ" TargetMode="External"/><Relationship Id="rId7" Type="http://schemas.openxmlformats.org/officeDocument/2006/relationships/image" Target="../media/image57.png"/><Relationship Id="rId2" Type="http://schemas.openxmlformats.org/officeDocument/2006/relationships/image" Target="../media/image54.jpg"/><Relationship Id="rId1" Type="http://schemas.openxmlformats.org/officeDocument/2006/relationships/slideLayout" Target="../slideLayouts/slideLayout3.xml"/><Relationship Id="rId6" Type="http://schemas.openxmlformats.org/officeDocument/2006/relationships/image" Target="../media/image52.png"/><Relationship Id="rId5" Type="http://schemas.openxmlformats.org/officeDocument/2006/relationships/image" Target="../media/image56.png"/><Relationship Id="rId4" Type="http://schemas.openxmlformats.org/officeDocument/2006/relationships/image" Target="../media/image55.jpg"/><Relationship Id="rId9" Type="http://schemas.openxmlformats.org/officeDocument/2006/relationships/image" Target="../media/image58.png"/></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9.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0.jp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62.jpg"/><Relationship Id="rId2" Type="http://schemas.openxmlformats.org/officeDocument/2006/relationships/image" Target="../media/image61.jpg"/><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image" Target="../media/image64.jpg"/><Relationship Id="rId2" Type="http://schemas.openxmlformats.org/officeDocument/2006/relationships/image" Target="../media/image63.jpg"/><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image" Target="../media/image42.png"/><Relationship Id="rId1" Type="http://schemas.openxmlformats.org/officeDocument/2006/relationships/slideLayout" Target="../slideLayouts/slideLayout2.xml"/><Relationship Id="rId6" Type="http://schemas.openxmlformats.org/officeDocument/2006/relationships/image" Target="../media/image2.png"/><Relationship Id="rId5" Type="http://schemas.openxmlformats.org/officeDocument/2006/relationships/image" Target="../media/image67.png"/><Relationship Id="rId4" Type="http://schemas.openxmlformats.org/officeDocument/2006/relationships/image" Target="../media/image66.png"/></Relationships>
</file>

<file path=ppt/slides/_rels/slide18.xml.rels><?xml version="1.0" encoding="UTF-8" standalone="yes"?>
<Relationships xmlns="http://schemas.openxmlformats.org/package/2006/relationships"><Relationship Id="rId8" Type="http://schemas.openxmlformats.org/officeDocument/2006/relationships/image" Target="../media/image52.png"/><Relationship Id="rId3" Type="http://schemas.openxmlformats.org/officeDocument/2006/relationships/image" Target="../media/image69.png"/><Relationship Id="rId7" Type="http://schemas.openxmlformats.org/officeDocument/2006/relationships/image" Target="../media/image64.jpg"/><Relationship Id="rId2" Type="http://schemas.openxmlformats.org/officeDocument/2006/relationships/image" Target="../media/image68.png"/><Relationship Id="rId1" Type="http://schemas.openxmlformats.org/officeDocument/2006/relationships/slideLayout" Target="../slideLayouts/slideLayout2.xml"/><Relationship Id="rId6" Type="http://schemas.openxmlformats.org/officeDocument/2006/relationships/image" Target="../media/image63.jpg"/><Relationship Id="rId5" Type="http://schemas.openxmlformats.org/officeDocument/2006/relationships/image" Target="../media/image2.png"/><Relationship Id="rId4" Type="http://schemas.openxmlformats.org/officeDocument/2006/relationships/image" Target="../media/image70.png"/></Relationships>
</file>

<file path=ppt/slides/_rels/slide19.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1.png"/><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8" Type="http://schemas.openxmlformats.org/officeDocument/2006/relationships/image" Target="../media/image15.png"/><Relationship Id="rId13" Type="http://schemas.openxmlformats.org/officeDocument/2006/relationships/image" Target="../media/image20.png"/><Relationship Id="rId18" Type="http://schemas.openxmlformats.org/officeDocument/2006/relationships/image" Target="../media/image2.png"/><Relationship Id="rId3" Type="http://schemas.openxmlformats.org/officeDocument/2006/relationships/image" Target="../media/image10.png"/><Relationship Id="rId7" Type="http://schemas.openxmlformats.org/officeDocument/2006/relationships/image" Target="../media/image14.png"/><Relationship Id="rId12" Type="http://schemas.openxmlformats.org/officeDocument/2006/relationships/image" Target="../media/image19.png"/><Relationship Id="rId17" Type="http://schemas.openxmlformats.org/officeDocument/2006/relationships/image" Target="../media/image24.png"/><Relationship Id="rId2" Type="http://schemas.openxmlformats.org/officeDocument/2006/relationships/image" Target="../media/image9.png"/><Relationship Id="rId16" Type="http://schemas.openxmlformats.org/officeDocument/2006/relationships/image" Target="../media/image23.png"/><Relationship Id="rId1" Type="http://schemas.openxmlformats.org/officeDocument/2006/relationships/slideLayout" Target="../slideLayouts/slideLayout2.xml"/><Relationship Id="rId6" Type="http://schemas.openxmlformats.org/officeDocument/2006/relationships/image" Target="../media/image13.png"/><Relationship Id="rId11" Type="http://schemas.openxmlformats.org/officeDocument/2006/relationships/image" Target="../media/image18.png"/><Relationship Id="rId5" Type="http://schemas.openxmlformats.org/officeDocument/2006/relationships/image" Target="../media/image12.png"/><Relationship Id="rId15" Type="http://schemas.openxmlformats.org/officeDocument/2006/relationships/image" Target="../media/image22.png"/><Relationship Id="rId10" Type="http://schemas.openxmlformats.org/officeDocument/2006/relationships/image" Target="../media/image17.png"/><Relationship Id="rId4" Type="http://schemas.openxmlformats.org/officeDocument/2006/relationships/image" Target="../media/image11.png"/><Relationship Id="rId9" Type="http://schemas.openxmlformats.org/officeDocument/2006/relationships/image" Target="../media/image16.png"/><Relationship Id="rId14" Type="http://schemas.openxmlformats.org/officeDocument/2006/relationships/image" Target="../media/image21.png"/></Relationships>
</file>

<file path=ppt/slides/_rels/slide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1.jpg"/><Relationship Id="rId1" Type="http://schemas.openxmlformats.org/officeDocument/2006/relationships/slideLayout" Target="../slideLayouts/slideLayout2.xml"/><Relationship Id="rId4" Type="http://schemas.openxmlformats.org/officeDocument/2006/relationships/image" Target="../media/image52.png"/></Relationships>
</file>

<file path=ppt/slides/_rels/slide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2.png"/><Relationship Id="rId1" Type="http://schemas.openxmlformats.org/officeDocument/2006/relationships/slideLayout" Target="../slideLayouts/slideLayout2.xml"/><Relationship Id="rId4" Type="http://schemas.openxmlformats.org/officeDocument/2006/relationships/image" Target="../media/image52.png"/></Relationships>
</file>

<file path=ppt/slides/_rels/slide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3.png"/><Relationship Id="rId1" Type="http://schemas.openxmlformats.org/officeDocument/2006/relationships/slideLayout" Target="../slideLayouts/slideLayout2.xml"/><Relationship Id="rId4" Type="http://schemas.openxmlformats.org/officeDocument/2006/relationships/image" Target="../media/image52.png"/></Relationships>
</file>

<file path=ppt/slides/_rels/slide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4.jpg"/><Relationship Id="rId1" Type="http://schemas.openxmlformats.org/officeDocument/2006/relationships/slideLayout" Target="../slideLayouts/slideLayout2.xml"/><Relationship Id="rId4" Type="http://schemas.openxmlformats.org/officeDocument/2006/relationships/image" Target="../media/image52.png"/></Relationships>
</file>

<file path=ppt/slides/_rels/slide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3.png"/><Relationship Id="rId1" Type="http://schemas.openxmlformats.org/officeDocument/2006/relationships/slideLayout" Target="../slideLayouts/slideLayout2.xml"/><Relationship Id="rId4" Type="http://schemas.openxmlformats.org/officeDocument/2006/relationships/image" Target="../media/image52.png"/></Relationships>
</file>

<file path=ppt/slides/_rels/slide25.xml.rels><?xml version="1.0" encoding="UTF-8" standalone="yes"?>
<Relationships xmlns="http://schemas.openxmlformats.org/package/2006/relationships"><Relationship Id="rId8" Type="http://schemas.openxmlformats.org/officeDocument/2006/relationships/image" Target="../media/image78.png"/><Relationship Id="rId13" Type="http://schemas.openxmlformats.org/officeDocument/2006/relationships/image" Target="../media/image83.png"/><Relationship Id="rId3" Type="http://schemas.openxmlformats.org/officeDocument/2006/relationships/image" Target="../media/image52.png"/><Relationship Id="rId7" Type="http://schemas.openxmlformats.org/officeDocument/2006/relationships/image" Target="../media/image77.png"/><Relationship Id="rId12" Type="http://schemas.openxmlformats.org/officeDocument/2006/relationships/image" Target="../media/image82.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76.png"/><Relationship Id="rId11" Type="http://schemas.openxmlformats.org/officeDocument/2006/relationships/image" Target="../media/image81.png"/><Relationship Id="rId5" Type="http://schemas.openxmlformats.org/officeDocument/2006/relationships/image" Target="../media/image75.png"/><Relationship Id="rId15" Type="http://schemas.openxmlformats.org/officeDocument/2006/relationships/image" Target="../media/image2.png"/><Relationship Id="rId10" Type="http://schemas.openxmlformats.org/officeDocument/2006/relationships/image" Target="../media/image80.png"/><Relationship Id="rId4" Type="http://schemas.openxmlformats.org/officeDocument/2006/relationships/image" Target="../media/image42.png"/><Relationship Id="rId9" Type="http://schemas.openxmlformats.org/officeDocument/2006/relationships/image" Target="../media/image79.png"/><Relationship Id="rId14" Type="http://schemas.openxmlformats.org/officeDocument/2006/relationships/image" Target="../media/image84.png"/></Relationships>
</file>

<file path=ppt/slides/_rels/slide26.xml.rels><?xml version="1.0" encoding="UTF-8" standalone="yes"?>
<Relationships xmlns="http://schemas.openxmlformats.org/package/2006/relationships"><Relationship Id="rId3" Type="http://schemas.openxmlformats.org/officeDocument/2006/relationships/image" Target="../media/image35.png"/><Relationship Id="rId7"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2.xml"/><Relationship Id="rId6" Type="http://schemas.openxmlformats.org/officeDocument/2006/relationships/image" Target="../media/image85.png"/><Relationship Id="rId5" Type="http://schemas.openxmlformats.org/officeDocument/2006/relationships/image" Target="../media/image26.png"/><Relationship Id="rId4" Type="http://schemas.openxmlformats.org/officeDocument/2006/relationships/image" Target="../media/image58.png"/></Relationships>
</file>

<file path=ppt/slides/_rels/slide27.xml.rels><?xml version="1.0" encoding="UTF-8" standalone="yes"?>
<Relationships xmlns="http://schemas.openxmlformats.org/package/2006/relationships"><Relationship Id="rId3" Type="http://schemas.openxmlformats.org/officeDocument/2006/relationships/image" Target="../media/image58.png"/><Relationship Id="rId7"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2.xml"/><Relationship Id="rId6" Type="http://schemas.openxmlformats.org/officeDocument/2006/relationships/image" Target="../media/image85.png"/><Relationship Id="rId5" Type="http://schemas.openxmlformats.org/officeDocument/2006/relationships/image" Target="../media/image35.png"/><Relationship Id="rId4" Type="http://schemas.openxmlformats.org/officeDocument/2006/relationships/image" Target="../media/image26.png"/></Relationships>
</file>

<file path=ppt/slides/_rels/slide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image" Target="../media/image28.png"/><Relationship Id="rId7" Type="http://schemas.openxmlformats.org/officeDocument/2006/relationships/image" Target="../media/image2.png"/><Relationship Id="rId2" Type="http://schemas.openxmlformats.org/officeDocument/2006/relationships/image" Target="../media/image27.png"/><Relationship Id="rId1" Type="http://schemas.openxmlformats.org/officeDocument/2006/relationships/slideLayout" Target="../slideLayouts/slideLayout2.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png"/></Relationships>
</file>

<file path=ppt/slides/_rels/slide5.xml.rels><?xml version="1.0" encoding="UTF-8" standalone="yes"?>
<Relationships xmlns="http://schemas.openxmlformats.org/package/2006/relationships"><Relationship Id="rId3" Type="http://schemas.openxmlformats.org/officeDocument/2006/relationships/image" Target="../media/image33.png"/><Relationship Id="rId7" Type="http://schemas.openxmlformats.org/officeDocument/2006/relationships/image" Target="../media/image35.png"/><Relationship Id="rId2" Type="http://schemas.openxmlformats.org/officeDocument/2006/relationships/image" Target="../media/image32.png"/><Relationship Id="rId1" Type="http://schemas.openxmlformats.org/officeDocument/2006/relationships/slideLayout" Target="../slideLayouts/slideLayout2.xml"/><Relationship Id="rId6" Type="http://schemas.openxmlformats.org/officeDocument/2006/relationships/image" Target="../media/image2.png"/><Relationship Id="rId5" Type="http://schemas.openxmlformats.org/officeDocument/2006/relationships/image" Target="../media/image26.png"/><Relationship Id="rId4" Type="http://schemas.openxmlformats.org/officeDocument/2006/relationships/image" Target="../media/image34.png"/></Relationships>
</file>

<file path=ppt/slides/_rels/slide6.xml.rels><?xml version="1.0" encoding="UTF-8" standalone="yes"?>
<Relationships xmlns="http://schemas.openxmlformats.org/package/2006/relationships"><Relationship Id="rId8" Type="http://schemas.openxmlformats.org/officeDocument/2006/relationships/image" Target="../media/image38.png"/><Relationship Id="rId3" Type="http://schemas.openxmlformats.org/officeDocument/2006/relationships/image" Target="../media/image36.png"/><Relationship Id="rId7" Type="http://schemas.openxmlformats.org/officeDocument/2006/relationships/image" Target="../media/image37.png"/><Relationship Id="rId2" Type="http://schemas.openxmlformats.org/officeDocument/2006/relationships/image" Target="../media/image1.jpg"/><Relationship Id="rId1" Type="http://schemas.openxmlformats.org/officeDocument/2006/relationships/slideLayout" Target="../slideLayouts/slideLayout2.xml"/><Relationship Id="rId6" Type="http://schemas.openxmlformats.org/officeDocument/2006/relationships/image" Target="../media/image26.png"/><Relationship Id="rId5" Type="http://schemas.openxmlformats.org/officeDocument/2006/relationships/image" Target="../media/image35.png"/><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image" Target="../media/image41.png"/></Relationships>
</file>

<file path=ppt/slides/_rels/slide8.xml.rels><?xml version="1.0" encoding="UTF-8" standalone="yes"?>
<Relationships xmlns="http://schemas.openxmlformats.org/package/2006/relationships"><Relationship Id="rId3" Type="http://schemas.openxmlformats.org/officeDocument/2006/relationships/image" Target="../media/image42.png"/><Relationship Id="rId7"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45.jpg"/><Relationship Id="rId5" Type="http://schemas.openxmlformats.org/officeDocument/2006/relationships/image" Target="../media/image44.png"/><Relationship Id="rId4" Type="http://schemas.openxmlformats.org/officeDocument/2006/relationships/image" Target="../media/image43.png"/></Relationships>
</file>

<file path=ppt/slides/_rels/slide9.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slideLayout" Target="../slideLayouts/slideLayout2.xml"/><Relationship Id="rId6" Type="http://schemas.openxmlformats.org/officeDocument/2006/relationships/image" Target="../media/image2.png"/><Relationship Id="rId5" Type="http://schemas.openxmlformats.org/officeDocument/2006/relationships/image" Target="../media/image49.jpg"/><Relationship Id="rId4" Type="http://schemas.openxmlformats.org/officeDocument/2006/relationships/image" Target="../media/image4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object 2"/>
          <p:cNvGrpSpPr/>
          <p:nvPr/>
        </p:nvGrpSpPr>
        <p:grpSpPr>
          <a:xfrm>
            <a:off x="0" y="0"/>
            <a:ext cx="12192012" cy="6858000"/>
            <a:chOff x="0" y="0"/>
            <a:chExt cx="12192012" cy="6858000"/>
          </a:xfrm>
        </p:grpSpPr>
        <p:pic>
          <p:nvPicPr>
            <p:cNvPr id="3" name="object 3"/>
            <p:cNvPicPr/>
            <p:nvPr/>
          </p:nvPicPr>
          <p:blipFill>
            <a:blip r:embed="rId2" cstate="print"/>
            <a:stretch>
              <a:fillRect/>
            </a:stretch>
          </p:blipFill>
          <p:spPr>
            <a:xfrm>
              <a:off x="0" y="0"/>
              <a:ext cx="12192000" cy="6858000"/>
            </a:xfrm>
            <a:prstGeom prst="rect">
              <a:avLst/>
            </a:prstGeom>
          </p:spPr>
        </p:pic>
        <p:pic>
          <p:nvPicPr>
            <p:cNvPr id="4" name="object 4"/>
            <p:cNvPicPr/>
            <p:nvPr/>
          </p:nvPicPr>
          <p:blipFill>
            <a:blip r:embed="rId3" cstate="print"/>
            <a:stretch>
              <a:fillRect/>
            </a:stretch>
          </p:blipFill>
          <p:spPr>
            <a:xfrm>
              <a:off x="8557107" y="1001703"/>
              <a:ext cx="3634905" cy="4740220"/>
            </a:xfrm>
            <a:prstGeom prst="rect">
              <a:avLst/>
            </a:prstGeom>
          </p:spPr>
        </p:pic>
        <p:pic>
          <p:nvPicPr>
            <p:cNvPr id="5" name="object 5"/>
            <p:cNvPicPr/>
            <p:nvPr/>
          </p:nvPicPr>
          <p:blipFill>
            <a:blip r:embed="rId4" cstate="print"/>
            <a:stretch>
              <a:fillRect/>
            </a:stretch>
          </p:blipFill>
          <p:spPr>
            <a:xfrm>
              <a:off x="5425224" y="4449432"/>
              <a:ext cx="6766775" cy="2408567"/>
            </a:xfrm>
            <a:prstGeom prst="rect">
              <a:avLst/>
            </a:prstGeom>
          </p:spPr>
        </p:pic>
        <p:pic>
          <p:nvPicPr>
            <p:cNvPr id="6" name="object 6"/>
            <p:cNvPicPr/>
            <p:nvPr/>
          </p:nvPicPr>
          <p:blipFill>
            <a:blip r:embed="rId5" cstate="print"/>
            <a:stretch>
              <a:fillRect/>
            </a:stretch>
          </p:blipFill>
          <p:spPr>
            <a:xfrm>
              <a:off x="0" y="1188592"/>
              <a:ext cx="2339326" cy="4180687"/>
            </a:xfrm>
            <a:prstGeom prst="rect">
              <a:avLst/>
            </a:prstGeom>
          </p:spPr>
        </p:pic>
        <p:pic>
          <p:nvPicPr>
            <p:cNvPr id="7" name="object 7"/>
            <p:cNvPicPr/>
            <p:nvPr/>
          </p:nvPicPr>
          <p:blipFill>
            <a:blip r:embed="rId6" cstate="print"/>
            <a:stretch>
              <a:fillRect/>
            </a:stretch>
          </p:blipFill>
          <p:spPr>
            <a:xfrm>
              <a:off x="0" y="3568636"/>
              <a:ext cx="4077002" cy="3289363"/>
            </a:xfrm>
            <a:prstGeom prst="rect">
              <a:avLst/>
            </a:prstGeom>
          </p:spPr>
        </p:pic>
        <p:pic>
          <p:nvPicPr>
            <p:cNvPr id="8" name="object 8"/>
            <p:cNvPicPr/>
            <p:nvPr/>
          </p:nvPicPr>
          <p:blipFill>
            <a:blip r:embed="rId7" cstate="print"/>
            <a:stretch>
              <a:fillRect/>
            </a:stretch>
          </p:blipFill>
          <p:spPr>
            <a:xfrm>
              <a:off x="3467069" y="4095140"/>
              <a:ext cx="2925018" cy="2762859"/>
            </a:xfrm>
            <a:prstGeom prst="rect">
              <a:avLst/>
            </a:prstGeom>
          </p:spPr>
        </p:pic>
      </p:grpSp>
      <p:sp>
        <p:nvSpPr>
          <p:cNvPr id="111" name="object 29"/>
          <p:cNvSpPr txBox="1"/>
          <p:nvPr/>
        </p:nvSpPr>
        <p:spPr>
          <a:xfrm>
            <a:off x="2767901" y="907291"/>
            <a:ext cx="7290499" cy="951543"/>
          </a:xfrm>
          <a:prstGeom prst="rect">
            <a:avLst/>
          </a:prstGeom>
        </p:spPr>
        <p:txBody>
          <a:bodyPr vert="horz" wrap="square" lIns="0" tIns="12700" rIns="0" bIns="0" rtlCol="0">
            <a:spAutoFit/>
          </a:bodyPr>
          <a:lstStyle/>
          <a:p>
            <a:pPr marL="12700">
              <a:lnSpc>
                <a:spcPct val="100000"/>
              </a:lnSpc>
              <a:spcBef>
                <a:spcPts val="100"/>
              </a:spcBef>
            </a:pPr>
            <a:r>
              <a:rPr sz="6100" b="1" spc="-200" dirty="0">
                <a:ln>
                  <a:solidFill>
                    <a:sysClr val="windowText" lastClr="000000"/>
                  </a:solidFill>
                </a:ln>
                <a:solidFill>
                  <a:srgbClr val="4AF6C7"/>
                </a:solidFill>
                <a:effectLst>
                  <a:outerShdw dist="76200" dir="5400000" algn="t" rotWithShape="0">
                    <a:prstClr val="black">
                      <a:alpha val="45000"/>
                    </a:prstClr>
                  </a:outerShdw>
                </a:effectLst>
                <a:latin typeface="Grammarsaurus" pitchFamily="2" charset="0"/>
                <a:cs typeface="Gill Sans MT"/>
              </a:rPr>
              <a:t>How has technology</a:t>
            </a:r>
            <a:endParaRPr sz="6100" spc="-200" dirty="0">
              <a:ln>
                <a:solidFill>
                  <a:sysClr val="windowText" lastClr="000000"/>
                </a:solidFill>
              </a:ln>
              <a:effectLst>
                <a:outerShdw dist="76200" dir="5400000" algn="t" rotWithShape="0">
                  <a:prstClr val="black">
                    <a:alpha val="45000"/>
                  </a:prstClr>
                </a:outerShdw>
              </a:effectLst>
              <a:latin typeface="Grammarsaurus" pitchFamily="2" charset="0"/>
              <a:cs typeface="Gill Sans MT"/>
            </a:endParaRPr>
          </a:p>
        </p:txBody>
      </p:sp>
      <p:sp>
        <p:nvSpPr>
          <p:cNvPr id="112" name="object 40"/>
          <p:cNvSpPr txBox="1"/>
          <p:nvPr/>
        </p:nvSpPr>
        <p:spPr>
          <a:xfrm>
            <a:off x="2133600" y="1603095"/>
            <a:ext cx="8177543" cy="2629822"/>
          </a:xfrm>
          <a:prstGeom prst="rect">
            <a:avLst/>
          </a:prstGeom>
        </p:spPr>
        <p:txBody>
          <a:bodyPr vert="horz" wrap="square" lIns="0" tIns="238760" rIns="0" bIns="0" rtlCol="0">
            <a:spAutoFit/>
          </a:bodyPr>
          <a:lstStyle/>
          <a:p>
            <a:pPr marL="12065" marR="5080" algn="ctr">
              <a:lnSpc>
                <a:spcPct val="76800"/>
              </a:lnSpc>
              <a:spcBef>
                <a:spcPts val="1880"/>
              </a:spcBef>
            </a:pPr>
            <a:r>
              <a:rPr sz="6100" b="1" spc="-200" dirty="0">
                <a:ln>
                  <a:solidFill>
                    <a:sysClr val="windowText" lastClr="000000"/>
                  </a:solidFill>
                </a:ln>
                <a:solidFill>
                  <a:srgbClr val="4AF6C7"/>
                </a:solidFill>
                <a:effectLst>
                  <a:outerShdw dist="76200" dir="5400000" algn="t" rotWithShape="0">
                    <a:prstClr val="black">
                      <a:alpha val="45000"/>
                    </a:prstClr>
                  </a:outerShdw>
                </a:effectLst>
                <a:latin typeface="Grammarsaurus" pitchFamily="2" charset="0"/>
                <a:cs typeface="Gill Sans MT"/>
              </a:rPr>
              <a:t>changed our lives over the last 60 years?</a:t>
            </a:r>
            <a:endParaRPr sz="6100" spc="-200" dirty="0">
              <a:ln>
                <a:solidFill>
                  <a:sysClr val="windowText" lastClr="000000"/>
                </a:solidFill>
              </a:ln>
              <a:effectLst>
                <a:outerShdw dist="76200" dir="5400000" algn="t" rotWithShape="0">
                  <a:prstClr val="black">
                    <a:alpha val="45000"/>
                  </a:prstClr>
                </a:outerShdw>
              </a:effectLst>
              <a:latin typeface="Grammarsaurus" pitchFamily="2" charset="0"/>
              <a:cs typeface="Gill Sans MT"/>
            </a:endParaRPr>
          </a:p>
          <a:p>
            <a:pPr marL="1524635" marR="1424940" algn="ctr">
              <a:lnSpc>
                <a:spcPts val="2500"/>
              </a:lnSpc>
              <a:spcBef>
                <a:spcPts val="1789"/>
              </a:spcBef>
            </a:pPr>
            <a:r>
              <a:rPr lang="en-US" sz="2500" b="1" spc="-100" dirty="0" smtClean="0">
                <a:solidFill>
                  <a:srgbClr val="FFFFFF"/>
                </a:solidFill>
                <a:latin typeface="Grammarsaurus" pitchFamily="2" charset="0"/>
                <a:cs typeface="Gill Sans MT"/>
              </a:rPr>
              <a:t>Lesson 2 - How has technology changed how we write?</a:t>
            </a:r>
            <a:endParaRPr sz="2500" spc="-100" dirty="0">
              <a:latin typeface="Grammarsaurus" pitchFamily="2" charset="0"/>
              <a:cs typeface="Gill Sans MT"/>
            </a:endParaRPr>
          </a:p>
        </p:txBody>
      </p:sp>
      <p:sp>
        <p:nvSpPr>
          <p:cNvPr id="113" name="object 80"/>
          <p:cNvSpPr txBox="1">
            <a:spLocks noGrp="1"/>
          </p:cNvSpPr>
          <p:nvPr>
            <p:ph type="title"/>
          </p:nvPr>
        </p:nvSpPr>
        <p:spPr>
          <a:xfrm>
            <a:off x="1143000" y="179045"/>
            <a:ext cx="10074136" cy="659155"/>
          </a:xfrm>
          <a:prstGeom prst="rect">
            <a:avLst/>
          </a:prstGeom>
        </p:spPr>
        <p:txBody>
          <a:bodyPr vert="horz" wrap="square" lIns="0" tIns="12700" rIns="0" bIns="0" rtlCol="0">
            <a:spAutoFit/>
          </a:bodyPr>
          <a:lstStyle/>
          <a:p>
            <a:pPr marL="12700">
              <a:lnSpc>
                <a:spcPct val="100000"/>
              </a:lnSpc>
              <a:spcBef>
                <a:spcPts val="100"/>
              </a:spcBef>
            </a:pPr>
            <a:r>
              <a:rPr sz="4200" spc="-200" dirty="0">
                <a:ln>
                  <a:solidFill>
                    <a:sysClr val="windowText" lastClr="000000"/>
                  </a:solidFill>
                </a:ln>
                <a:solidFill>
                  <a:srgbClr val="4AF6C7"/>
                </a:solidFill>
                <a:effectLst>
                  <a:outerShdw dist="76200" dir="5400000" algn="t" rotWithShape="0">
                    <a:prstClr val="black">
                      <a:alpha val="45000"/>
                    </a:prstClr>
                  </a:outerShdw>
                </a:effectLst>
                <a:latin typeface="Grammarsaurus" pitchFamily="2" charset="0"/>
              </a:rPr>
              <a:t>Technology – changes within living memory</a:t>
            </a:r>
            <a:endParaRPr sz="4200" spc="-200" dirty="0">
              <a:ln>
                <a:solidFill>
                  <a:sysClr val="windowText" lastClr="000000"/>
                </a:solidFill>
              </a:ln>
              <a:effectLst>
                <a:outerShdw dist="76200" dir="5400000" algn="t" rotWithShape="0">
                  <a:prstClr val="black">
                    <a:alpha val="45000"/>
                  </a:prstClr>
                </a:outerShdw>
              </a:effectLst>
              <a:latin typeface="Grammarsaurus" pitchFamily="2" charset="0"/>
            </a:endParaRPr>
          </a:p>
        </p:txBody>
      </p:sp>
    </p:spTree>
    <p:extLst>
      <p:ext uri="{BB962C8B-B14F-4D97-AF65-F5344CB8AC3E}">
        <p14:creationId xmlns:p14="http://schemas.microsoft.com/office/powerpoint/2010/main" val="151015376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object 2"/>
          <p:cNvGrpSpPr/>
          <p:nvPr/>
        </p:nvGrpSpPr>
        <p:grpSpPr>
          <a:xfrm>
            <a:off x="2672232" y="4741148"/>
            <a:ext cx="6467475" cy="1022350"/>
            <a:chOff x="2672232" y="4741148"/>
            <a:chExt cx="6467475" cy="1022350"/>
          </a:xfrm>
        </p:grpSpPr>
        <p:sp>
          <p:nvSpPr>
            <p:cNvPr id="3" name="object 3"/>
            <p:cNvSpPr/>
            <p:nvPr/>
          </p:nvSpPr>
          <p:spPr>
            <a:xfrm>
              <a:off x="2678582" y="4747498"/>
              <a:ext cx="6454775" cy="1009650"/>
            </a:xfrm>
            <a:custGeom>
              <a:avLst/>
              <a:gdLst/>
              <a:ahLst/>
              <a:cxnLst/>
              <a:rect l="l" t="t" r="r" b="b"/>
              <a:pathLst>
                <a:path w="6454775" h="1009650">
                  <a:moveTo>
                    <a:pt x="6397180" y="0"/>
                  </a:moveTo>
                  <a:lnTo>
                    <a:pt x="57429" y="0"/>
                  </a:lnTo>
                  <a:lnTo>
                    <a:pt x="35072" y="4512"/>
                  </a:lnTo>
                  <a:lnTo>
                    <a:pt x="16817" y="16817"/>
                  </a:lnTo>
                  <a:lnTo>
                    <a:pt x="4512" y="35072"/>
                  </a:lnTo>
                  <a:lnTo>
                    <a:pt x="0" y="57429"/>
                  </a:lnTo>
                  <a:lnTo>
                    <a:pt x="0" y="952182"/>
                  </a:lnTo>
                  <a:lnTo>
                    <a:pt x="4512" y="974534"/>
                  </a:lnTo>
                  <a:lnTo>
                    <a:pt x="16817" y="992789"/>
                  </a:lnTo>
                  <a:lnTo>
                    <a:pt x="35072" y="1005098"/>
                  </a:lnTo>
                  <a:lnTo>
                    <a:pt x="57429" y="1009611"/>
                  </a:lnTo>
                  <a:lnTo>
                    <a:pt x="6397180" y="1009611"/>
                  </a:lnTo>
                  <a:lnTo>
                    <a:pt x="6419537" y="1005098"/>
                  </a:lnTo>
                  <a:lnTo>
                    <a:pt x="6437791" y="992789"/>
                  </a:lnTo>
                  <a:lnTo>
                    <a:pt x="6450097" y="974534"/>
                  </a:lnTo>
                  <a:lnTo>
                    <a:pt x="6454609" y="952182"/>
                  </a:lnTo>
                  <a:lnTo>
                    <a:pt x="6454609" y="57429"/>
                  </a:lnTo>
                  <a:lnTo>
                    <a:pt x="6450097" y="35072"/>
                  </a:lnTo>
                  <a:lnTo>
                    <a:pt x="6437791" y="16817"/>
                  </a:lnTo>
                  <a:lnTo>
                    <a:pt x="6419537" y="4512"/>
                  </a:lnTo>
                  <a:lnTo>
                    <a:pt x="6397180" y="0"/>
                  </a:lnTo>
                  <a:close/>
                </a:path>
              </a:pathLst>
            </a:custGeom>
            <a:solidFill>
              <a:srgbClr val="4AF6C7"/>
            </a:solidFill>
          </p:spPr>
          <p:txBody>
            <a:bodyPr wrap="square" lIns="0" tIns="0" rIns="0" bIns="0" rtlCol="0"/>
            <a:lstStyle/>
            <a:p>
              <a:endParaRPr/>
            </a:p>
          </p:txBody>
        </p:sp>
        <p:sp>
          <p:nvSpPr>
            <p:cNvPr id="4" name="object 4"/>
            <p:cNvSpPr/>
            <p:nvPr/>
          </p:nvSpPr>
          <p:spPr>
            <a:xfrm>
              <a:off x="2678582" y="4747498"/>
              <a:ext cx="6454775" cy="1009650"/>
            </a:xfrm>
            <a:custGeom>
              <a:avLst/>
              <a:gdLst/>
              <a:ahLst/>
              <a:cxnLst/>
              <a:rect l="l" t="t" r="r" b="b"/>
              <a:pathLst>
                <a:path w="6454775" h="1009650">
                  <a:moveTo>
                    <a:pt x="6397180" y="1009611"/>
                  </a:moveTo>
                  <a:lnTo>
                    <a:pt x="57429" y="1009611"/>
                  </a:lnTo>
                  <a:lnTo>
                    <a:pt x="35072" y="1005098"/>
                  </a:lnTo>
                  <a:lnTo>
                    <a:pt x="16817" y="992789"/>
                  </a:lnTo>
                  <a:lnTo>
                    <a:pt x="4512" y="974534"/>
                  </a:lnTo>
                  <a:lnTo>
                    <a:pt x="0" y="952182"/>
                  </a:lnTo>
                  <a:lnTo>
                    <a:pt x="0" y="57429"/>
                  </a:lnTo>
                  <a:lnTo>
                    <a:pt x="4512" y="35072"/>
                  </a:lnTo>
                  <a:lnTo>
                    <a:pt x="16817" y="16817"/>
                  </a:lnTo>
                  <a:lnTo>
                    <a:pt x="35072" y="4512"/>
                  </a:lnTo>
                  <a:lnTo>
                    <a:pt x="57429" y="0"/>
                  </a:lnTo>
                  <a:lnTo>
                    <a:pt x="6397180" y="0"/>
                  </a:lnTo>
                  <a:lnTo>
                    <a:pt x="6419537" y="4512"/>
                  </a:lnTo>
                  <a:lnTo>
                    <a:pt x="6437791" y="16817"/>
                  </a:lnTo>
                  <a:lnTo>
                    <a:pt x="6450097" y="35072"/>
                  </a:lnTo>
                  <a:lnTo>
                    <a:pt x="6454609" y="57429"/>
                  </a:lnTo>
                  <a:lnTo>
                    <a:pt x="6454609" y="952182"/>
                  </a:lnTo>
                  <a:lnTo>
                    <a:pt x="6450097" y="974534"/>
                  </a:lnTo>
                  <a:lnTo>
                    <a:pt x="6437791" y="992789"/>
                  </a:lnTo>
                  <a:lnTo>
                    <a:pt x="6419537" y="1005098"/>
                  </a:lnTo>
                  <a:lnTo>
                    <a:pt x="6397180" y="1009611"/>
                  </a:lnTo>
                  <a:close/>
                </a:path>
              </a:pathLst>
            </a:custGeom>
            <a:ln w="12699">
              <a:solidFill>
                <a:srgbClr val="05142B"/>
              </a:solidFill>
            </a:ln>
          </p:spPr>
          <p:txBody>
            <a:bodyPr wrap="square" lIns="0" tIns="0" rIns="0" bIns="0" rtlCol="0"/>
            <a:lstStyle/>
            <a:p>
              <a:endParaRPr/>
            </a:p>
          </p:txBody>
        </p:sp>
      </p:grpSp>
      <p:sp>
        <p:nvSpPr>
          <p:cNvPr id="5" name="object 5"/>
          <p:cNvSpPr txBox="1"/>
          <p:nvPr/>
        </p:nvSpPr>
        <p:spPr>
          <a:xfrm>
            <a:off x="2687154" y="4888890"/>
            <a:ext cx="6437630" cy="726866"/>
          </a:xfrm>
          <a:prstGeom prst="rect">
            <a:avLst/>
          </a:prstGeom>
        </p:spPr>
        <p:txBody>
          <a:bodyPr vert="horz" wrap="square" lIns="0" tIns="12700" rIns="0" bIns="0" rtlCol="0">
            <a:spAutoFit/>
          </a:bodyPr>
          <a:lstStyle/>
          <a:p>
            <a:pPr marL="277495" marR="243840">
              <a:lnSpc>
                <a:spcPct val="115999"/>
              </a:lnSpc>
              <a:spcBef>
                <a:spcPts val="100"/>
              </a:spcBef>
            </a:pPr>
            <a:r>
              <a:rPr sz="2000" spc="-80" dirty="0">
                <a:solidFill>
                  <a:srgbClr val="05142B"/>
                </a:solidFill>
                <a:latin typeface="Grammarsaurus" pitchFamily="2" charset="0"/>
                <a:cs typeface="Gill Sans MT"/>
              </a:rPr>
              <a:t>We are going to find out about how </a:t>
            </a:r>
            <a:r>
              <a:rPr sz="2000" b="1" spc="-80" dirty="0">
                <a:solidFill>
                  <a:srgbClr val="05142B"/>
                </a:solidFill>
                <a:latin typeface="Grammarsaurus" pitchFamily="2" charset="0"/>
                <a:cs typeface="Gill Sans MT"/>
              </a:rPr>
              <a:t>technology </a:t>
            </a:r>
            <a:r>
              <a:rPr sz="2000" spc="-80" dirty="0">
                <a:solidFill>
                  <a:srgbClr val="05142B"/>
                </a:solidFill>
                <a:latin typeface="Grammarsaurus" pitchFamily="2" charset="0"/>
                <a:cs typeface="Gill Sans MT"/>
              </a:rPr>
              <a:t>has changed the way we write from </a:t>
            </a:r>
            <a:r>
              <a:rPr sz="2000" b="1" spc="-80" dirty="0">
                <a:solidFill>
                  <a:srgbClr val="05142B"/>
                </a:solidFill>
                <a:latin typeface="Grammarsaurus" pitchFamily="2" charset="0"/>
                <a:cs typeface="Gill Sans MT"/>
              </a:rPr>
              <a:t>60 years ago </a:t>
            </a:r>
            <a:r>
              <a:rPr sz="2000" spc="-80" dirty="0">
                <a:solidFill>
                  <a:srgbClr val="05142B"/>
                </a:solidFill>
                <a:latin typeface="Grammarsaurus" pitchFamily="2" charset="0"/>
                <a:cs typeface="Gill Sans MT"/>
              </a:rPr>
              <a:t>to </a:t>
            </a:r>
            <a:r>
              <a:rPr sz="2000" b="1" spc="-80" dirty="0">
                <a:solidFill>
                  <a:srgbClr val="05142B"/>
                </a:solidFill>
                <a:latin typeface="Grammarsaurus" pitchFamily="2" charset="0"/>
                <a:cs typeface="Gill Sans MT"/>
              </a:rPr>
              <a:t>today</a:t>
            </a:r>
            <a:r>
              <a:rPr sz="2000" spc="-80" dirty="0">
                <a:solidFill>
                  <a:srgbClr val="05142B"/>
                </a:solidFill>
                <a:latin typeface="Grammarsaurus" pitchFamily="2" charset="0"/>
                <a:cs typeface="Gill Sans MT"/>
              </a:rPr>
              <a:t>.</a:t>
            </a:r>
            <a:endParaRPr sz="2000" spc="-80" dirty="0">
              <a:latin typeface="Grammarsaurus" pitchFamily="2" charset="0"/>
              <a:cs typeface="Gill Sans MT"/>
            </a:endParaRPr>
          </a:p>
        </p:txBody>
      </p:sp>
      <p:sp>
        <p:nvSpPr>
          <p:cNvPr id="6" name="object 6"/>
          <p:cNvSpPr txBox="1"/>
          <p:nvPr/>
        </p:nvSpPr>
        <p:spPr>
          <a:xfrm>
            <a:off x="1681568" y="1410868"/>
            <a:ext cx="7254240" cy="320601"/>
          </a:xfrm>
          <a:prstGeom prst="rect">
            <a:avLst/>
          </a:prstGeom>
        </p:spPr>
        <p:txBody>
          <a:bodyPr vert="horz" wrap="square" lIns="0" tIns="12700" rIns="0" bIns="0" rtlCol="0">
            <a:spAutoFit/>
          </a:bodyPr>
          <a:lstStyle/>
          <a:p>
            <a:pPr marL="12700">
              <a:lnSpc>
                <a:spcPct val="100000"/>
              </a:lnSpc>
              <a:spcBef>
                <a:spcPts val="100"/>
              </a:spcBef>
            </a:pPr>
            <a:r>
              <a:rPr sz="2000" b="1" spc="-70" dirty="0">
                <a:solidFill>
                  <a:srgbClr val="05142B"/>
                </a:solidFill>
                <a:latin typeface="Grammarsaurus" pitchFamily="2" charset="0"/>
                <a:cs typeface="Gill Sans MT"/>
              </a:rPr>
              <a:t>A timeline </a:t>
            </a:r>
            <a:r>
              <a:rPr sz="2000" spc="-70" dirty="0">
                <a:solidFill>
                  <a:srgbClr val="05142B"/>
                </a:solidFill>
                <a:latin typeface="Grammarsaurus" pitchFamily="2" charset="0"/>
                <a:cs typeface="Gill Sans MT"/>
              </a:rPr>
              <a:t>helps us to see the </a:t>
            </a:r>
            <a:r>
              <a:rPr sz="2000" b="1" spc="-70" dirty="0">
                <a:solidFill>
                  <a:srgbClr val="05142B"/>
                </a:solidFill>
                <a:latin typeface="Grammarsaurus" pitchFamily="2" charset="0"/>
                <a:cs typeface="Gill Sans MT"/>
              </a:rPr>
              <a:t>events </a:t>
            </a:r>
            <a:r>
              <a:rPr sz="2000" spc="-70" dirty="0">
                <a:solidFill>
                  <a:srgbClr val="05142B"/>
                </a:solidFill>
                <a:latin typeface="Grammarsaurus" pitchFamily="2" charset="0"/>
                <a:cs typeface="Gill Sans MT"/>
              </a:rPr>
              <a:t>in the </a:t>
            </a:r>
            <a:r>
              <a:rPr sz="2000" b="1" spc="-70" dirty="0">
                <a:solidFill>
                  <a:srgbClr val="05142B"/>
                </a:solidFill>
                <a:latin typeface="Grammarsaurus" pitchFamily="2" charset="0"/>
                <a:cs typeface="Gill Sans MT"/>
              </a:rPr>
              <a:t>order </a:t>
            </a:r>
            <a:r>
              <a:rPr sz="2000" spc="-70" dirty="0">
                <a:solidFill>
                  <a:srgbClr val="05142B"/>
                </a:solidFill>
                <a:latin typeface="Grammarsaurus" pitchFamily="2" charset="0"/>
                <a:cs typeface="Gill Sans MT"/>
              </a:rPr>
              <a:t>they happened in.</a:t>
            </a:r>
            <a:endParaRPr sz="2000" spc="-70" dirty="0">
              <a:latin typeface="Grammarsaurus" pitchFamily="2" charset="0"/>
              <a:cs typeface="Gill Sans MT"/>
            </a:endParaRPr>
          </a:p>
        </p:txBody>
      </p:sp>
      <p:grpSp>
        <p:nvGrpSpPr>
          <p:cNvPr id="7" name="object 7"/>
          <p:cNvGrpSpPr/>
          <p:nvPr/>
        </p:nvGrpSpPr>
        <p:grpSpPr>
          <a:xfrm>
            <a:off x="4993220" y="157911"/>
            <a:ext cx="2205990" cy="768350"/>
            <a:chOff x="4993220" y="157911"/>
            <a:chExt cx="2205990" cy="768350"/>
          </a:xfrm>
        </p:grpSpPr>
        <p:sp>
          <p:nvSpPr>
            <p:cNvPr id="8" name="object 8"/>
            <p:cNvSpPr/>
            <p:nvPr/>
          </p:nvSpPr>
          <p:spPr>
            <a:xfrm>
              <a:off x="4999570" y="164261"/>
              <a:ext cx="2193290" cy="755650"/>
            </a:xfrm>
            <a:custGeom>
              <a:avLst/>
              <a:gdLst/>
              <a:ahLst/>
              <a:cxnLst/>
              <a:rect l="l" t="t" r="r" b="b"/>
              <a:pathLst>
                <a:path w="2193290" h="755650">
                  <a:moveTo>
                    <a:pt x="2171585" y="0"/>
                  </a:moveTo>
                  <a:lnTo>
                    <a:pt x="21272" y="0"/>
                  </a:lnTo>
                  <a:lnTo>
                    <a:pt x="12998" y="3498"/>
                  </a:lnTo>
                  <a:lnTo>
                    <a:pt x="6235" y="13033"/>
                  </a:lnTo>
                  <a:lnTo>
                    <a:pt x="1673" y="27164"/>
                  </a:lnTo>
                  <a:lnTo>
                    <a:pt x="0" y="44450"/>
                  </a:lnTo>
                  <a:lnTo>
                    <a:pt x="0" y="710692"/>
                  </a:lnTo>
                  <a:lnTo>
                    <a:pt x="1673" y="727977"/>
                  </a:lnTo>
                  <a:lnTo>
                    <a:pt x="6235" y="742108"/>
                  </a:lnTo>
                  <a:lnTo>
                    <a:pt x="12998" y="751643"/>
                  </a:lnTo>
                  <a:lnTo>
                    <a:pt x="21272" y="755142"/>
                  </a:lnTo>
                  <a:lnTo>
                    <a:pt x="2171585" y="755142"/>
                  </a:lnTo>
                  <a:lnTo>
                    <a:pt x="2179860" y="751643"/>
                  </a:lnTo>
                  <a:lnTo>
                    <a:pt x="2186622" y="742108"/>
                  </a:lnTo>
                  <a:lnTo>
                    <a:pt x="2191184" y="727977"/>
                  </a:lnTo>
                  <a:lnTo>
                    <a:pt x="2192858" y="710692"/>
                  </a:lnTo>
                  <a:lnTo>
                    <a:pt x="2192858" y="44450"/>
                  </a:lnTo>
                  <a:lnTo>
                    <a:pt x="2191184" y="27164"/>
                  </a:lnTo>
                  <a:lnTo>
                    <a:pt x="2186622" y="13033"/>
                  </a:lnTo>
                  <a:lnTo>
                    <a:pt x="2179860" y="3498"/>
                  </a:lnTo>
                  <a:lnTo>
                    <a:pt x="2171585" y="0"/>
                  </a:lnTo>
                  <a:close/>
                </a:path>
              </a:pathLst>
            </a:custGeom>
            <a:solidFill>
              <a:srgbClr val="274F60"/>
            </a:solidFill>
          </p:spPr>
          <p:txBody>
            <a:bodyPr wrap="square" lIns="0" tIns="0" rIns="0" bIns="0" rtlCol="0"/>
            <a:lstStyle/>
            <a:p>
              <a:endParaRPr/>
            </a:p>
          </p:txBody>
        </p:sp>
        <p:sp>
          <p:nvSpPr>
            <p:cNvPr id="9" name="object 9"/>
            <p:cNvSpPr/>
            <p:nvPr/>
          </p:nvSpPr>
          <p:spPr>
            <a:xfrm>
              <a:off x="4999570" y="164261"/>
              <a:ext cx="2193290" cy="755650"/>
            </a:xfrm>
            <a:custGeom>
              <a:avLst/>
              <a:gdLst/>
              <a:ahLst/>
              <a:cxnLst/>
              <a:rect l="l" t="t" r="r" b="b"/>
              <a:pathLst>
                <a:path w="2193290" h="755650">
                  <a:moveTo>
                    <a:pt x="21272" y="755142"/>
                  </a:moveTo>
                  <a:lnTo>
                    <a:pt x="12998" y="751643"/>
                  </a:lnTo>
                  <a:lnTo>
                    <a:pt x="6235" y="742108"/>
                  </a:lnTo>
                  <a:lnTo>
                    <a:pt x="1673" y="727977"/>
                  </a:lnTo>
                  <a:lnTo>
                    <a:pt x="0" y="710692"/>
                  </a:lnTo>
                  <a:lnTo>
                    <a:pt x="0" y="44450"/>
                  </a:lnTo>
                  <a:lnTo>
                    <a:pt x="1673" y="27164"/>
                  </a:lnTo>
                  <a:lnTo>
                    <a:pt x="6235" y="13033"/>
                  </a:lnTo>
                  <a:lnTo>
                    <a:pt x="12998" y="3498"/>
                  </a:lnTo>
                  <a:lnTo>
                    <a:pt x="21272" y="0"/>
                  </a:lnTo>
                  <a:lnTo>
                    <a:pt x="2171585" y="0"/>
                  </a:lnTo>
                  <a:lnTo>
                    <a:pt x="2179860" y="3498"/>
                  </a:lnTo>
                  <a:lnTo>
                    <a:pt x="2186622" y="13033"/>
                  </a:lnTo>
                  <a:lnTo>
                    <a:pt x="2191184" y="27164"/>
                  </a:lnTo>
                  <a:lnTo>
                    <a:pt x="2192858" y="44450"/>
                  </a:lnTo>
                  <a:lnTo>
                    <a:pt x="2192858" y="710692"/>
                  </a:lnTo>
                  <a:lnTo>
                    <a:pt x="2191184" y="727977"/>
                  </a:lnTo>
                  <a:lnTo>
                    <a:pt x="2186622" y="742108"/>
                  </a:lnTo>
                  <a:lnTo>
                    <a:pt x="2179860" y="751643"/>
                  </a:lnTo>
                  <a:lnTo>
                    <a:pt x="2171585" y="755142"/>
                  </a:lnTo>
                  <a:lnTo>
                    <a:pt x="21272" y="755142"/>
                  </a:lnTo>
                  <a:close/>
                </a:path>
              </a:pathLst>
            </a:custGeom>
            <a:ln w="12700">
              <a:solidFill>
                <a:srgbClr val="05142B"/>
              </a:solidFill>
            </a:ln>
          </p:spPr>
          <p:txBody>
            <a:bodyPr wrap="square" lIns="0" tIns="0" rIns="0" bIns="0" rtlCol="0"/>
            <a:lstStyle/>
            <a:p>
              <a:endParaRPr/>
            </a:p>
          </p:txBody>
        </p:sp>
      </p:grpSp>
      <p:sp>
        <p:nvSpPr>
          <p:cNvPr id="10" name="object 10"/>
          <p:cNvSpPr txBox="1">
            <a:spLocks noGrp="1"/>
          </p:cNvSpPr>
          <p:nvPr>
            <p:ph type="title"/>
          </p:nvPr>
        </p:nvSpPr>
        <p:spPr>
          <a:xfrm>
            <a:off x="2792375" y="247446"/>
            <a:ext cx="6580625" cy="589280"/>
          </a:xfrm>
          <a:prstGeom prst="rect">
            <a:avLst/>
          </a:prstGeom>
        </p:spPr>
        <p:txBody>
          <a:bodyPr vert="horz" wrap="square" lIns="0" tIns="12700" rIns="0" bIns="0" rtlCol="0">
            <a:spAutoFit/>
          </a:bodyPr>
          <a:lstStyle/>
          <a:p>
            <a:pPr marL="2453640">
              <a:lnSpc>
                <a:spcPct val="100000"/>
              </a:lnSpc>
              <a:spcBef>
                <a:spcPts val="100"/>
              </a:spcBef>
            </a:pPr>
            <a:r>
              <a:rPr spc="-100" dirty="0">
                <a:latin typeface="Grammarsaurus" pitchFamily="2" charset="0"/>
              </a:rPr>
              <a:t>Timeline</a:t>
            </a:r>
          </a:p>
        </p:txBody>
      </p:sp>
      <p:grpSp>
        <p:nvGrpSpPr>
          <p:cNvPr id="11" name="object 11"/>
          <p:cNvGrpSpPr/>
          <p:nvPr/>
        </p:nvGrpSpPr>
        <p:grpSpPr>
          <a:xfrm>
            <a:off x="11251600" y="510120"/>
            <a:ext cx="447040" cy="402590"/>
            <a:chOff x="11251600" y="510120"/>
            <a:chExt cx="447040" cy="402590"/>
          </a:xfrm>
        </p:grpSpPr>
        <p:sp>
          <p:nvSpPr>
            <p:cNvPr id="12" name="object 12"/>
            <p:cNvSpPr/>
            <p:nvPr/>
          </p:nvSpPr>
          <p:spPr>
            <a:xfrm>
              <a:off x="11262645" y="521157"/>
              <a:ext cx="424815" cy="380365"/>
            </a:xfrm>
            <a:custGeom>
              <a:avLst/>
              <a:gdLst/>
              <a:ahLst/>
              <a:cxnLst/>
              <a:rect l="l" t="t" r="r" b="b"/>
              <a:pathLst>
                <a:path w="424815" h="380365">
                  <a:moveTo>
                    <a:pt x="294684" y="0"/>
                  </a:moveTo>
                  <a:lnTo>
                    <a:pt x="129698" y="0"/>
                  </a:lnTo>
                  <a:lnTo>
                    <a:pt x="117392" y="1640"/>
                  </a:lnTo>
                  <a:lnTo>
                    <a:pt x="6305" y="166484"/>
                  </a:lnTo>
                  <a:lnTo>
                    <a:pt x="0" y="190099"/>
                  </a:lnTo>
                  <a:lnTo>
                    <a:pt x="1576" y="202238"/>
                  </a:lnTo>
                  <a:lnTo>
                    <a:pt x="88792" y="356590"/>
                  </a:lnTo>
                  <a:lnTo>
                    <a:pt x="129698" y="380212"/>
                  </a:lnTo>
                  <a:lnTo>
                    <a:pt x="294684" y="380212"/>
                  </a:lnTo>
                  <a:lnTo>
                    <a:pt x="335578" y="356590"/>
                  </a:lnTo>
                  <a:lnTo>
                    <a:pt x="418077" y="213715"/>
                  </a:lnTo>
                  <a:lnTo>
                    <a:pt x="424383" y="190099"/>
                  </a:lnTo>
                  <a:lnTo>
                    <a:pt x="422806" y="177961"/>
                  </a:lnTo>
                  <a:lnTo>
                    <a:pt x="335578" y="23609"/>
                  </a:lnTo>
                  <a:lnTo>
                    <a:pt x="294684" y="0"/>
                  </a:lnTo>
                  <a:close/>
                </a:path>
              </a:pathLst>
            </a:custGeom>
            <a:solidFill>
              <a:srgbClr val="FFFFFF"/>
            </a:solidFill>
          </p:spPr>
          <p:txBody>
            <a:bodyPr wrap="square" lIns="0" tIns="0" rIns="0" bIns="0" rtlCol="0"/>
            <a:lstStyle/>
            <a:p>
              <a:endParaRPr/>
            </a:p>
          </p:txBody>
        </p:sp>
        <p:sp>
          <p:nvSpPr>
            <p:cNvPr id="13" name="object 13"/>
            <p:cNvSpPr/>
            <p:nvPr/>
          </p:nvSpPr>
          <p:spPr>
            <a:xfrm>
              <a:off x="11251600" y="510120"/>
              <a:ext cx="447040" cy="402590"/>
            </a:xfrm>
            <a:custGeom>
              <a:avLst/>
              <a:gdLst/>
              <a:ahLst/>
              <a:cxnLst/>
              <a:rect l="l" t="t" r="r" b="b"/>
              <a:pathLst>
                <a:path w="447040" h="402590">
                  <a:moveTo>
                    <a:pt x="305730" y="0"/>
                  </a:moveTo>
                  <a:lnTo>
                    <a:pt x="140744" y="0"/>
                  </a:lnTo>
                  <a:lnTo>
                    <a:pt x="125549" y="2016"/>
                  </a:lnTo>
                  <a:lnTo>
                    <a:pt x="90300" y="29133"/>
                  </a:lnTo>
                  <a:lnTo>
                    <a:pt x="7800" y="172008"/>
                  </a:lnTo>
                  <a:lnTo>
                    <a:pt x="0" y="201136"/>
                  </a:lnTo>
                  <a:lnTo>
                    <a:pt x="1950" y="216092"/>
                  </a:lnTo>
                  <a:lnTo>
                    <a:pt x="90300" y="373138"/>
                  </a:lnTo>
                  <a:lnTo>
                    <a:pt x="125549" y="400256"/>
                  </a:lnTo>
                  <a:lnTo>
                    <a:pt x="140744" y="402272"/>
                  </a:lnTo>
                  <a:lnTo>
                    <a:pt x="305730" y="402272"/>
                  </a:lnTo>
                  <a:lnTo>
                    <a:pt x="320931" y="400256"/>
                  </a:lnTo>
                  <a:lnTo>
                    <a:pt x="334859" y="394468"/>
                  </a:lnTo>
                  <a:lnTo>
                    <a:pt x="346837" y="385298"/>
                  </a:lnTo>
                  <a:lnTo>
                    <a:pt x="350748" y="380212"/>
                  </a:lnTo>
                  <a:lnTo>
                    <a:pt x="140744" y="380212"/>
                  </a:lnTo>
                  <a:lnTo>
                    <a:pt x="131314" y="378954"/>
                  </a:lnTo>
                  <a:lnTo>
                    <a:pt x="26901" y="219240"/>
                  </a:lnTo>
                  <a:lnTo>
                    <a:pt x="22063" y="201136"/>
                  </a:lnTo>
                  <a:lnTo>
                    <a:pt x="23272" y="191829"/>
                  </a:lnTo>
                  <a:lnTo>
                    <a:pt x="109388" y="40157"/>
                  </a:lnTo>
                  <a:lnTo>
                    <a:pt x="140744" y="22047"/>
                  </a:lnTo>
                  <a:lnTo>
                    <a:pt x="350738" y="22047"/>
                  </a:lnTo>
                  <a:lnTo>
                    <a:pt x="346837" y="16973"/>
                  </a:lnTo>
                  <a:lnTo>
                    <a:pt x="334859" y="7804"/>
                  </a:lnTo>
                  <a:lnTo>
                    <a:pt x="320931" y="2016"/>
                  </a:lnTo>
                  <a:lnTo>
                    <a:pt x="305730" y="0"/>
                  </a:lnTo>
                  <a:close/>
                </a:path>
                <a:path w="447040" h="402590">
                  <a:moveTo>
                    <a:pt x="350738" y="22047"/>
                  </a:moveTo>
                  <a:lnTo>
                    <a:pt x="305730" y="22047"/>
                  </a:lnTo>
                  <a:lnTo>
                    <a:pt x="315160" y="23307"/>
                  </a:lnTo>
                  <a:lnTo>
                    <a:pt x="323823" y="26916"/>
                  </a:lnTo>
                  <a:lnTo>
                    <a:pt x="419573" y="183032"/>
                  </a:lnTo>
                  <a:lnTo>
                    <a:pt x="424411" y="201136"/>
                  </a:lnTo>
                  <a:lnTo>
                    <a:pt x="423202" y="210442"/>
                  </a:lnTo>
                  <a:lnTo>
                    <a:pt x="337086" y="362115"/>
                  </a:lnTo>
                  <a:lnTo>
                    <a:pt x="305730" y="380212"/>
                  </a:lnTo>
                  <a:lnTo>
                    <a:pt x="350748" y="380212"/>
                  </a:lnTo>
                  <a:lnTo>
                    <a:pt x="356187" y="373138"/>
                  </a:lnTo>
                  <a:lnTo>
                    <a:pt x="438673" y="230263"/>
                  </a:lnTo>
                  <a:lnTo>
                    <a:pt x="444524" y="216092"/>
                  </a:lnTo>
                  <a:lnTo>
                    <a:pt x="446474" y="201136"/>
                  </a:lnTo>
                  <a:lnTo>
                    <a:pt x="444524" y="186179"/>
                  </a:lnTo>
                  <a:lnTo>
                    <a:pt x="438673" y="172008"/>
                  </a:lnTo>
                  <a:lnTo>
                    <a:pt x="356187" y="29133"/>
                  </a:lnTo>
                  <a:lnTo>
                    <a:pt x="350738" y="22047"/>
                  </a:lnTo>
                  <a:close/>
                </a:path>
              </a:pathLst>
            </a:custGeom>
            <a:solidFill>
              <a:srgbClr val="4D6B8D"/>
            </a:solidFill>
          </p:spPr>
          <p:txBody>
            <a:bodyPr wrap="square" lIns="0" tIns="0" rIns="0" bIns="0" rtlCol="0"/>
            <a:lstStyle/>
            <a:p>
              <a:endParaRPr/>
            </a:p>
          </p:txBody>
        </p:sp>
        <p:pic>
          <p:nvPicPr>
            <p:cNvPr id="14" name="object 14"/>
            <p:cNvPicPr/>
            <p:nvPr/>
          </p:nvPicPr>
          <p:blipFill>
            <a:blip r:embed="rId2" cstate="print"/>
            <a:stretch>
              <a:fillRect/>
            </a:stretch>
          </p:blipFill>
          <p:spPr>
            <a:xfrm>
              <a:off x="11364811" y="623671"/>
              <a:ext cx="244563" cy="214858"/>
            </a:xfrm>
            <a:prstGeom prst="rect">
              <a:avLst/>
            </a:prstGeom>
          </p:spPr>
        </p:pic>
      </p:grpSp>
      <p:sp>
        <p:nvSpPr>
          <p:cNvPr id="15" name="object 15"/>
          <p:cNvSpPr txBox="1"/>
          <p:nvPr/>
        </p:nvSpPr>
        <p:spPr>
          <a:xfrm>
            <a:off x="11078539" y="939072"/>
            <a:ext cx="793026" cy="260456"/>
          </a:xfrm>
          <a:prstGeom prst="rect">
            <a:avLst/>
          </a:prstGeom>
        </p:spPr>
        <p:txBody>
          <a:bodyPr vert="horz" wrap="square" lIns="0" tIns="41275" rIns="0" bIns="0" rtlCol="0">
            <a:spAutoFit/>
          </a:bodyPr>
          <a:lstStyle/>
          <a:p>
            <a:pPr marL="156845" marR="5080" indent="-144780">
              <a:lnSpc>
                <a:spcPct val="78800"/>
              </a:lnSpc>
              <a:spcBef>
                <a:spcPts val="325"/>
              </a:spcBef>
            </a:pPr>
            <a:r>
              <a:rPr sz="900" b="1" spc="-20" dirty="0">
                <a:solidFill>
                  <a:srgbClr val="4E6B8E"/>
                </a:solidFill>
                <a:latin typeface="Grammarsaurus" pitchFamily="2" charset="0"/>
                <a:cs typeface="Gill Sans MT"/>
              </a:rPr>
              <a:t>Understanding timelines</a:t>
            </a:r>
            <a:endParaRPr sz="900" spc="-20" dirty="0">
              <a:latin typeface="Grammarsaurus" pitchFamily="2" charset="0"/>
              <a:cs typeface="Gill Sans MT"/>
            </a:endParaRPr>
          </a:p>
        </p:txBody>
      </p:sp>
      <p:grpSp>
        <p:nvGrpSpPr>
          <p:cNvPr id="16" name="object 16"/>
          <p:cNvGrpSpPr/>
          <p:nvPr/>
        </p:nvGrpSpPr>
        <p:grpSpPr>
          <a:xfrm>
            <a:off x="10261307" y="1854428"/>
            <a:ext cx="1125220" cy="1177290"/>
            <a:chOff x="10261307" y="1854428"/>
            <a:chExt cx="1125220" cy="1177290"/>
          </a:xfrm>
        </p:grpSpPr>
        <p:sp>
          <p:nvSpPr>
            <p:cNvPr id="17" name="object 17"/>
            <p:cNvSpPr/>
            <p:nvPr/>
          </p:nvSpPr>
          <p:spPr>
            <a:xfrm>
              <a:off x="10274007" y="2207666"/>
              <a:ext cx="1099820" cy="811530"/>
            </a:xfrm>
            <a:custGeom>
              <a:avLst/>
              <a:gdLst/>
              <a:ahLst/>
              <a:cxnLst/>
              <a:rect l="l" t="t" r="r" b="b"/>
              <a:pathLst>
                <a:path w="1099820" h="811530">
                  <a:moveTo>
                    <a:pt x="1099324" y="0"/>
                  </a:moveTo>
                  <a:lnTo>
                    <a:pt x="0" y="0"/>
                  </a:lnTo>
                  <a:lnTo>
                    <a:pt x="0" y="757237"/>
                  </a:lnTo>
                  <a:lnTo>
                    <a:pt x="4244" y="778122"/>
                  </a:lnTo>
                  <a:lnTo>
                    <a:pt x="15805" y="795242"/>
                  </a:lnTo>
                  <a:lnTo>
                    <a:pt x="32918" y="806818"/>
                  </a:lnTo>
                  <a:lnTo>
                    <a:pt x="53822" y="811072"/>
                  </a:lnTo>
                  <a:lnTo>
                    <a:pt x="1045565" y="811072"/>
                  </a:lnTo>
                  <a:lnTo>
                    <a:pt x="1066433" y="806818"/>
                  </a:lnTo>
                  <a:lnTo>
                    <a:pt x="1083527" y="795242"/>
                  </a:lnTo>
                  <a:lnTo>
                    <a:pt x="1095080" y="778122"/>
                  </a:lnTo>
                  <a:lnTo>
                    <a:pt x="1099324" y="757237"/>
                  </a:lnTo>
                  <a:lnTo>
                    <a:pt x="1099324" y="0"/>
                  </a:lnTo>
                  <a:close/>
                </a:path>
              </a:pathLst>
            </a:custGeom>
            <a:solidFill>
              <a:srgbClr val="274F60"/>
            </a:solidFill>
          </p:spPr>
          <p:txBody>
            <a:bodyPr wrap="square" lIns="0" tIns="0" rIns="0" bIns="0" rtlCol="0"/>
            <a:lstStyle/>
            <a:p>
              <a:endParaRPr/>
            </a:p>
          </p:txBody>
        </p:sp>
        <p:sp>
          <p:nvSpPr>
            <p:cNvPr id="18" name="object 18"/>
            <p:cNvSpPr/>
            <p:nvPr/>
          </p:nvSpPr>
          <p:spPr>
            <a:xfrm>
              <a:off x="10274007" y="2207666"/>
              <a:ext cx="1099820" cy="811530"/>
            </a:xfrm>
            <a:custGeom>
              <a:avLst/>
              <a:gdLst/>
              <a:ahLst/>
              <a:cxnLst/>
              <a:rect l="l" t="t" r="r" b="b"/>
              <a:pathLst>
                <a:path w="1099820" h="811530">
                  <a:moveTo>
                    <a:pt x="0" y="0"/>
                  </a:moveTo>
                  <a:lnTo>
                    <a:pt x="0" y="757237"/>
                  </a:lnTo>
                  <a:lnTo>
                    <a:pt x="4244" y="778122"/>
                  </a:lnTo>
                  <a:lnTo>
                    <a:pt x="15805" y="795242"/>
                  </a:lnTo>
                  <a:lnTo>
                    <a:pt x="32918" y="806818"/>
                  </a:lnTo>
                  <a:lnTo>
                    <a:pt x="53822" y="811072"/>
                  </a:lnTo>
                  <a:lnTo>
                    <a:pt x="1045565" y="811072"/>
                  </a:lnTo>
                  <a:lnTo>
                    <a:pt x="1066433" y="806818"/>
                  </a:lnTo>
                  <a:lnTo>
                    <a:pt x="1083527" y="795242"/>
                  </a:lnTo>
                  <a:lnTo>
                    <a:pt x="1095080" y="778122"/>
                  </a:lnTo>
                  <a:lnTo>
                    <a:pt x="1099324" y="757237"/>
                  </a:lnTo>
                  <a:lnTo>
                    <a:pt x="1099324" y="0"/>
                  </a:lnTo>
                  <a:lnTo>
                    <a:pt x="0" y="0"/>
                  </a:lnTo>
                  <a:close/>
                </a:path>
              </a:pathLst>
            </a:custGeom>
            <a:ln w="25400">
              <a:solidFill>
                <a:srgbClr val="05142B"/>
              </a:solidFill>
            </a:ln>
          </p:spPr>
          <p:txBody>
            <a:bodyPr wrap="square" lIns="0" tIns="0" rIns="0" bIns="0" rtlCol="0"/>
            <a:lstStyle/>
            <a:p>
              <a:endParaRPr/>
            </a:p>
          </p:txBody>
        </p:sp>
        <p:sp>
          <p:nvSpPr>
            <p:cNvPr id="19" name="object 19"/>
            <p:cNvSpPr/>
            <p:nvPr/>
          </p:nvSpPr>
          <p:spPr>
            <a:xfrm>
              <a:off x="10274007" y="1867128"/>
              <a:ext cx="1099820" cy="340995"/>
            </a:xfrm>
            <a:custGeom>
              <a:avLst/>
              <a:gdLst/>
              <a:ahLst/>
              <a:cxnLst/>
              <a:rect l="l" t="t" r="r" b="b"/>
              <a:pathLst>
                <a:path w="1099820" h="340994">
                  <a:moveTo>
                    <a:pt x="1045502" y="0"/>
                  </a:moveTo>
                  <a:lnTo>
                    <a:pt x="53797" y="0"/>
                  </a:lnTo>
                  <a:lnTo>
                    <a:pt x="32907" y="4249"/>
                  </a:lnTo>
                  <a:lnTo>
                    <a:pt x="15801" y="15819"/>
                  </a:lnTo>
                  <a:lnTo>
                    <a:pt x="4244" y="32945"/>
                  </a:lnTo>
                  <a:lnTo>
                    <a:pt x="0" y="53860"/>
                  </a:lnTo>
                  <a:lnTo>
                    <a:pt x="0" y="340537"/>
                  </a:lnTo>
                  <a:lnTo>
                    <a:pt x="1099362" y="340537"/>
                  </a:lnTo>
                  <a:lnTo>
                    <a:pt x="1099362" y="53860"/>
                  </a:lnTo>
                  <a:lnTo>
                    <a:pt x="1095117" y="32945"/>
                  </a:lnTo>
                  <a:lnTo>
                    <a:pt x="1083552" y="15819"/>
                  </a:lnTo>
                  <a:lnTo>
                    <a:pt x="1066428" y="4249"/>
                  </a:lnTo>
                  <a:lnTo>
                    <a:pt x="1045502" y="0"/>
                  </a:lnTo>
                  <a:close/>
                </a:path>
              </a:pathLst>
            </a:custGeom>
            <a:solidFill>
              <a:srgbClr val="4AF6C7"/>
            </a:solidFill>
          </p:spPr>
          <p:txBody>
            <a:bodyPr wrap="square" lIns="0" tIns="0" rIns="0" bIns="0" rtlCol="0"/>
            <a:lstStyle/>
            <a:p>
              <a:endParaRPr/>
            </a:p>
          </p:txBody>
        </p:sp>
        <p:sp>
          <p:nvSpPr>
            <p:cNvPr id="20" name="object 20"/>
            <p:cNvSpPr/>
            <p:nvPr/>
          </p:nvSpPr>
          <p:spPr>
            <a:xfrm>
              <a:off x="10274007" y="1867128"/>
              <a:ext cx="1099820" cy="340995"/>
            </a:xfrm>
            <a:custGeom>
              <a:avLst/>
              <a:gdLst/>
              <a:ahLst/>
              <a:cxnLst/>
              <a:rect l="l" t="t" r="r" b="b"/>
              <a:pathLst>
                <a:path w="1099820" h="340994">
                  <a:moveTo>
                    <a:pt x="1099375" y="53860"/>
                  </a:moveTo>
                  <a:lnTo>
                    <a:pt x="1095129" y="32945"/>
                  </a:lnTo>
                  <a:lnTo>
                    <a:pt x="1083565" y="15819"/>
                  </a:lnTo>
                  <a:lnTo>
                    <a:pt x="1066441" y="4249"/>
                  </a:lnTo>
                  <a:lnTo>
                    <a:pt x="1045514" y="0"/>
                  </a:lnTo>
                  <a:lnTo>
                    <a:pt x="53797" y="0"/>
                  </a:lnTo>
                  <a:lnTo>
                    <a:pt x="32907" y="4249"/>
                  </a:lnTo>
                  <a:lnTo>
                    <a:pt x="15801" y="15819"/>
                  </a:lnTo>
                  <a:lnTo>
                    <a:pt x="4244" y="32945"/>
                  </a:lnTo>
                  <a:lnTo>
                    <a:pt x="0" y="53860"/>
                  </a:lnTo>
                  <a:lnTo>
                    <a:pt x="0" y="340537"/>
                  </a:lnTo>
                  <a:lnTo>
                    <a:pt x="1099375" y="340537"/>
                  </a:lnTo>
                  <a:lnTo>
                    <a:pt x="1099375" y="53860"/>
                  </a:lnTo>
                  <a:close/>
                </a:path>
              </a:pathLst>
            </a:custGeom>
            <a:ln w="25400">
              <a:solidFill>
                <a:srgbClr val="05142B"/>
              </a:solidFill>
            </a:ln>
          </p:spPr>
          <p:txBody>
            <a:bodyPr wrap="square" lIns="0" tIns="0" rIns="0" bIns="0" rtlCol="0"/>
            <a:lstStyle/>
            <a:p>
              <a:endParaRPr/>
            </a:p>
          </p:txBody>
        </p:sp>
      </p:grpSp>
      <p:sp>
        <p:nvSpPr>
          <p:cNvPr id="21" name="object 21"/>
          <p:cNvSpPr txBox="1"/>
          <p:nvPr/>
        </p:nvSpPr>
        <p:spPr>
          <a:xfrm>
            <a:off x="10284537" y="1735200"/>
            <a:ext cx="1080274" cy="1187505"/>
          </a:xfrm>
          <a:prstGeom prst="rect">
            <a:avLst/>
          </a:prstGeom>
        </p:spPr>
        <p:txBody>
          <a:bodyPr vert="horz" wrap="square" lIns="0" tIns="160020" rIns="0" bIns="0" rtlCol="0">
            <a:spAutoFit/>
          </a:bodyPr>
          <a:lstStyle/>
          <a:p>
            <a:pPr marL="180975">
              <a:lnSpc>
                <a:spcPct val="100000"/>
              </a:lnSpc>
              <a:spcBef>
                <a:spcPts val="1260"/>
              </a:spcBef>
            </a:pPr>
            <a:r>
              <a:rPr lang="en-US" sz="1000" b="1" spc="-80" dirty="0" smtClean="0">
                <a:solidFill>
                  <a:srgbClr val="05142B"/>
                </a:solidFill>
                <a:latin typeface="Grammarsaurus" pitchFamily="2" charset="0"/>
                <a:cs typeface="Gill Sans MT"/>
              </a:rPr>
              <a:t> </a:t>
            </a:r>
            <a:r>
              <a:rPr sz="2000" b="1" spc="-80" dirty="0" smtClean="0">
                <a:solidFill>
                  <a:srgbClr val="05142B"/>
                </a:solidFill>
                <a:latin typeface="Grammarsaurus" pitchFamily="2" charset="0"/>
                <a:cs typeface="Gill Sans MT"/>
              </a:rPr>
              <a:t>2020s</a:t>
            </a:r>
            <a:endParaRPr sz="2000" spc="-80" dirty="0">
              <a:latin typeface="Grammarsaurus" pitchFamily="2" charset="0"/>
              <a:cs typeface="Gill Sans MT"/>
            </a:endParaRPr>
          </a:p>
          <a:p>
            <a:pPr marL="12700" marR="5080" indent="15240" algn="ctr">
              <a:lnSpc>
                <a:spcPts val="1600"/>
              </a:lnSpc>
              <a:spcBef>
                <a:spcPts val="800"/>
              </a:spcBef>
            </a:pPr>
            <a:r>
              <a:rPr sz="1400" b="1" spc="-80" dirty="0">
                <a:solidFill>
                  <a:srgbClr val="FFFFFF"/>
                </a:solidFill>
                <a:latin typeface="Grammarsaurus" pitchFamily="2" charset="0"/>
                <a:cs typeface="Gill Sans MT"/>
              </a:rPr>
              <a:t>the present: today/now/ modern-day</a:t>
            </a:r>
            <a:endParaRPr sz="1400" spc="-80" dirty="0">
              <a:latin typeface="Grammarsaurus" pitchFamily="2" charset="0"/>
              <a:cs typeface="Gill Sans MT"/>
            </a:endParaRPr>
          </a:p>
        </p:txBody>
      </p:sp>
      <p:sp>
        <p:nvSpPr>
          <p:cNvPr id="23" name="object 23"/>
          <p:cNvSpPr txBox="1"/>
          <p:nvPr/>
        </p:nvSpPr>
        <p:spPr>
          <a:xfrm>
            <a:off x="10260837" y="4233164"/>
            <a:ext cx="1332380" cy="1551707"/>
          </a:xfrm>
          <a:prstGeom prst="rect">
            <a:avLst/>
          </a:prstGeom>
        </p:spPr>
        <p:txBody>
          <a:bodyPr vert="horz" wrap="square" lIns="0" tIns="38100" rIns="0" bIns="0" rtlCol="0">
            <a:spAutoFit/>
          </a:bodyPr>
          <a:lstStyle/>
          <a:p>
            <a:pPr marL="145415" indent="-132715">
              <a:lnSpc>
                <a:spcPct val="100000"/>
              </a:lnSpc>
              <a:spcBef>
                <a:spcPts val="300"/>
              </a:spcBef>
              <a:buChar char="•"/>
              <a:tabLst>
                <a:tab pos="145415" algn="l"/>
              </a:tabLst>
            </a:pPr>
            <a:r>
              <a:rPr sz="1500" spc="-60" dirty="0">
                <a:solidFill>
                  <a:srgbClr val="05142B"/>
                </a:solidFill>
                <a:latin typeface="Grammarsaurus" pitchFamily="2" charset="0"/>
                <a:cs typeface="Gill Sans MT"/>
              </a:rPr>
              <a:t>pen and paper</a:t>
            </a:r>
            <a:endParaRPr sz="1500" spc="-60" dirty="0">
              <a:latin typeface="Grammarsaurus" pitchFamily="2" charset="0"/>
              <a:cs typeface="Gill Sans MT"/>
            </a:endParaRPr>
          </a:p>
          <a:p>
            <a:pPr marL="13335">
              <a:lnSpc>
                <a:spcPct val="100000"/>
              </a:lnSpc>
              <a:spcBef>
                <a:spcPts val="195"/>
              </a:spcBef>
            </a:pPr>
            <a:r>
              <a:rPr sz="1500" b="1" spc="-40" dirty="0">
                <a:solidFill>
                  <a:srgbClr val="05142B"/>
                </a:solidFill>
                <a:latin typeface="Grammarsaurus" pitchFamily="2" charset="0"/>
                <a:cs typeface="Gill Sans MT"/>
              </a:rPr>
              <a:t>Type on:</a:t>
            </a:r>
            <a:endParaRPr sz="1500" spc="-40" dirty="0">
              <a:latin typeface="Grammarsaurus" pitchFamily="2" charset="0"/>
              <a:cs typeface="Gill Sans MT"/>
            </a:endParaRPr>
          </a:p>
          <a:p>
            <a:pPr marL="147320" indent="-132715">
              <a:lnSpc>
                <a:spcPct val="100000"/>
              </a:lnSpc>
              <a:spcBef>
                <a:spcPts val="200"/>
              </a:spcBef>
              <a:buChar char="•"/>
              <a:tabLst>
                <a:tab pos="147320" algn="l"/>
              </a:tabLst>
            </a:pPr>
            <a:r>
              <a:rPr sz="1500" spc="-40" dirty="0">
                <a:solidFill>
                  <a:srgbClr val="05142B"/>
                </a:solidFill>
                <a:latin typeface="Grammarsaurus" pitchFamily="2" charset="0"/>
                <a:cs typeface="Gill Sans MT"/>
              </a:rPr>
              <a:t>computer</a:t>
            </a:r>
            <a:endParaRPr sz="1500" spc="-40" dirty="0">
              <a:latin typeface="Grammarsaurus" pitchFamily="2" charset="0"/>
              <a:cs typeface="Gill Sans MT"/>
            </a:endParaRPr>
          </a:p>
          <a:p>
            <a:pPr marL="148590" indent="-132715">
              <a:lnSpc>
                <a:spcPct val="100000"/>
              </a:lnSpc>
              <a:spcBef>
                <a:spcPts val="200"/>
              </a:spcBef>
              <a:buChar char="•"/>
              <a:tabLst>
                <a:tab pos="148590" algn="l"/>
              </a:tabLst>
            </a:pPr>
            <a:r>
              <a:rPr sz="1500" spc="-40" dirty="0">
                <a:solidFill>
                  <a:srgbClr val="05142B"/>
                </a:solidFill>
                <a:latin typeface="Grammarsaurus" pitchFamily="2" charset="0"/>
                <a:cs typeface="Gill Sans MT"/>
              </a:rPr>
              <a:t>laptop</a:t>
            </a:r>
            <a:endParaRPr sz="1500" spc="-40" dirty="0">
              <a:latin typeface="Grammarsaurus" pitchFamily="2" charset="0"/>
              <a:cs typeface="Gill Sans MT"/>
            </a:endParaRPr>
          </a:p>
          <a:p>
            <a:pPr marL="149225" indent="-132715">
              <a:lnSpc>
                <a:spcPct val="100000"/>
              </a:lnSpc>
              <a:spcBef>
                <a:spcPts val="200"/>
              </a:spcBef>
              <a:buChar char="•"/>
              <a:tabLst>
                <a:tab pos="149225" algn="l"/>
              </a:tabLst>
            </a:pPr>
            <a:r>
              <a:rPr sz="1500" spc="-40" dirty="0">
                <a:solidFill>
                  <a:srgbClr val="05142B"/>
                </a:solidFill>
                <a:latin typeface="Grammarsaurus" pitchFamily="2" charset="0"/>
                <a:cs typeface="Gill Sans MT"/>
              </a:rPr>
              <a:t>tablet</a:t>
            </a:r>
            <a:endParaRPr sz="1500" spc="-40" dirty="0">
              <a:latin typeface="Grammarsaurus" pitchFamily="2" charset="0"/>
              <a:cs typeface="Gill Sans MT"/>
            </a:endParaRPr>
          </a:p>
          <a:p>
            <a:pPr marL="150495" indent="-132715">
              <a:lnSpc>
                <a:spcPct val="100000"/>
              </a:lnSpc>
              <a:spcBef>
                <a:spcPts val="200"/>
              </a:spcBef>
              <a:buChar char="•"/>
              <a:tabLst>
                <a:tab pos="150495" algn="l"/>
              </a:tabLst>
            </a:pPr>
            <a:r>
              <a:rPr sz="1500" spc="-40" dirty="0">
                <a:solidFill>
                  <a:srgbClr val="05142B"/>
                </a:solidFill>
                <a:latin typeface="Grammarsaurus" pitchFamily="2" charset="0"/>
                <a:cs typeface="Gill Sans MT"/>
              </a:rPr>
              <a:t>phone</a:t>
            </a:r>
            <a:endParaRPr sz="1500" spc="-40" dirty="0">
              <a:latin typeface="Grammarsaurus" pitchFamily="2" charset="0"/>
              <a:cs typeface="Gill Sans MT"/>
            </a:endParaRPr>
          </a:p>
        </p:txBody>
      </p:sp>
      <p:sp>
        <p:nvSpPr>
          <p:cNvPr id="24" name="object 24"/>
          <p:cNvSpPr/>
          <p:nvPr/>
        </p:nvSpPr>
        <p:spPr>
          <a:xfrm>
            <a:off x="10031348" y="1408798"/>
            <a:ext cx="0" cy="2046605"/>
          </a:xfrm>
          <a:custGeom>
            <a:avLst/>
            <a:gdLst/>
            <a:ahLst/>
            <a:cxnLst/>
            <a:rect l="l" t="t" r="r" b="b"/>
            <a:pathLst>
              <a:path h="2046604">
                <a:moveTo>
                  <a:pt x="0" y="2046008"/>
                </a:moveTo>
                <a:lnTo>
                  <a:pt x="0" y="0"/>
                </a:lnTo>
              </a:path>
            </a:pathLst>
          </a:custGeom>
          <a:ln w="25400">
            <a:solidFill>
              <a:srgbClr val="05142B"/>
            </a:solidFill>
            <a:prstDash val="dash"/>
          </a:ln>
        </p:spPr>
        <p:txBody>
          <a:bodyPr wrap="square" lIns="0" tIns="0" rIns="0" bIns="0" rtlCol="0"/>
          <a:lstStyle/>
          <a:p>
            <a:endParaRPr/>
          </a:p>
        </p:txBody>
      </p:sp>
      <p:sp>
        <p:nvSpPr>
          <p:cNvPr id="25" name="object 25"/>
          <p:cNvSpPr/>
          <p:nvPr/>
        </p:nvSpPr>
        <p:spPr>
          <a:xfrm>
            <a:off x="10031348" y="1333500"/>
            <a:ext cx="0" cy="38100"/>
          </a:xfrm>
          <a:custGeom>
            <a:avLst/>
            <a:gdLst/>
            <a:ahLst/>
            <a:cxnLst/>
            <a:rect l="l" t="t" r="r" b="b"/>
            <a:pathLst>
              <a:path h="38100">
                <a:moveTo>
                  <a:pt x="0" y="38100"/>
                </a:moveTo>
                <a:lnTo>
                  <a:pt x="0" y="0"/>
                </a:lnTo>
              </a:path>
            </a:pathLst>
          </a:custGeom>
          <a:ln w="25400">
            <a:solidFill>
              <a:srgbClr val="05142B"/>
            </a:solidFill>
          </a:ln>
        </p:spPr>
        <p:txBody>
          <a:bodyPr wrap="square" lIns="0" tIns="0" rIns="0" bIns="0" rtlCol="0"/>
          <a:lstStyle/>
          <a:p>
            <a:endParaRPr/>
          </a:p>
        </p:txBody>
      </p:sp>
      <p:grpSp>
        <p:nvGrpSpPr>
          <p:cNvPr id="26" name="object 26"/>
          <p:cNvGrpSpPr/>
          <p:nvPr/>
        </p:nvGrpSpPr>
        <p:grpSpPr>
          <a:xfrm>
            <a:off x="579081" y="2105660"/>
            <a:ext cx="9458960" cy="689610"/>
            <a:chOff x="579081" y="2105660"/>
            <a:chExt cx="9458960" cy="689610"/>
          </a:xfrm>
        </p:grpSpPr>
        <p:sp>
          <p:nvSpPr>
            <p:cNvPr id="27" name="object 27"/>
            <p:cNvSpPr/>
            <p:nvPr/>
          </p:nvSpPr>
          <p:spPr>
            <a:xfrm>
              <a:off x="585431" y="2112010"/>
              <a:ext cx="9446260" cy="676910"/>
            </a:xfrm>
            <a:custGeom>
              <a:avLst/>
              <a:gdLst/>
              <a:ahLst/>
              <a:cxnLst/>
              <a:rect l="l" t="t" r="r" b="b"/>
              <a:pathLst>
                <a:path w="9446260" h="676910">
                  <a:moveTo>
                    <a:pt x="8769134" y="0"/>
                  </a:moveTo>
                  <a:lnTo>
                    <a:pt x="8769134" y="126999"/>
                  </a:lnTo>
                  <a:lnTo>
                    <a:pt x="676783" y="126999"/>
                  </a:lnTo>
                  <a:lnTo>
                    <a:pt x="676783" y="0"/>
                  </a:lnTo>
                  <a:lnTo>
                    <a:pt x="0" y="338391"/>
                  </a:lnTo>
                  <a:lnTo>
                    <a:pt x="676783" y="676782"/>
                  </a:lnTo>
                  <a:lnTo>
                    <a:pt x="676783" y="549782"/>
                  </a:lnTo>
                  <a:lnTo>
                    <a:pt x="8769134" y="549782"/>
                  </a:lnTo>
                  <a:lnTo>
                    <a:pt x="8769134" y="676782"/>
                  </a:lnTo>
                  <a:lnTo>
                    <a:pt x="9445917" y="338391"/>
                  </a:lnTo>
                  <a:lnTo>
                    <a:pt x="8769134" y="0"/>
                  </a:lnTo>
                  <a:close/>
                </a:path>
              </a:pathLst>
            </a:custGeom>
            <a:solidFill>
              <a:srgbClr val="4AF6C7"/>
            </a:solidFill>
          </p:spPr>
          <p:txBody>
            <a:bodyPr wrap="square" lIns="0" tIns="0" rIns="0" bIns="0" rtlCol="0"/>
            <a:lstStyle/>
            <a:p>
              <a:endParaRPr/>
            </a:p>
          </p:txBody>
        </p:sp>
        <p:sp>
          <p:nvSpPr>
            <p:cNvPr id="28" name="object 28"/>
            <p:cNvSpPr/>
            <p:nvPr/>
          </p:nvSpPr>
          <p:spPr>
            <a:xfrm>
              <a:off x="585431" y="2112010"/>
              <a:ext cx="9446260" cy="676910"/>
            </a:xfrm>
            <a:custGeom>
              <a:avLst/>
              <a:gdLst/>
              <a:ahLst/>
              <a:cxnLst/>
              <a:rect l="l" t="t" r="r" b="b"/>
              <a:pathLst>
                <a:path w="9446260" h="676910">
                  <a:moveTo>
                    <a:pt x="9445917" y="338391"/>
                  </a:moveTo>
                  <a:lnTo>
                    <a:pt x="8769134" y="0"/>
                  </a:lnTo>
                  <a:lnTo>
                    <a:pt x="8769134" y="126999"/>
                  </a:lnTo>
                  <a:lnTo>
                    <a:pt x="676783" y="126999"/>
                  </a:lnTo>
                  <a:lnTo>
                    <a:pt x="676783" y="0"/>
                  </a:lnTo>
                  <a:lnTo>
                    <a:pt x="0" y="338391"/>
                  </a:lnTo>
                  <a:lnTo>
                    <a:pt x="676783" y="676782"/>
                  </a:lnTo>
                  <a:lnTo>
                    <a:pt x="676783" y="549782"/>
                  </a:lnTo>
                  <a:lnTo>
                    <a:pt x="8769134" y="549782"/>
                  </a:lnTo>
                  <a:lnTo>
                    <a:pt x="8769134" y="676782"/>
                  </a:lnTo>
                  <a:lnTo>
                    <a:pt x="9445917" y="338391"/>
                  </a:lnTo>
                  <a:close/>
                </a:path>
              </a:pathLst>
            </a:custGeom>
            <a:ln w="12700">
              <a:solidFill>
                <a:srgbClr val="05142B"/>
              </a:solidFill>
            </a:ln>
          </p:spPr>
          <p:txBody>
            <a:bodyPr wrap="square" lIns="0" tIns="0" rIns="0" bIns="0" rtlCol="0"/>
            <a:lstStyle/>
            <a:p>
              <a:endParaRPr/>
            </a:p>
          </p:txBody>
        </p:sp>
      </p:grpSp>
      <p:sp>
        <p:nvSpPr>
          <p:cNvPr id="29" name="object 29"/>
          <p:cNvSpPr txBox="1"/>
          <p:nvPr/>
        </p:nvSpPr>
        <p:spPr>
          <a:xfrm>
            <a:off x="3394702" y="2251321"/>
            <a:ext cx="4059251" cy="397545"/>
          </a:xfrm>
          <a:prstGeom prst="rect">
            <a:avLst/>
          </a:prstGeom>
        </p:spPr>
        <p:txBody>
          <a:bodyPr vert="horz" wrap="square" lIns="0" tIns="12700" rIns="0" bIns="0" rtlCol="0">
            <a:spAutoFit/>
          </a:bodyPr>
          <a:lstStyle/>
          <a:p>
            <a:pPr marL="12700">
              <a:lnSpc>
                <a:spcPct val="100000"/>
              </a:lnSpc>
              <a:spcBef>
                <a:spcPts val="100"/>
              </a:spcBef>
            </a:pPr>
            <a:r>
              <a:rPr sz="2500" b="1" spc="-90" dirty="0">
                <a:solidFill>
                  <a:srgbClr val="05142B"/>
                </a:solidFill>
                <a:latin typeface="Grammarsaurus" pitchFamily="2" charset="0"/>
                <a:cs typeface="Gill Sans MT"/>
              </a:rPr>
              <a:t>the past: before / old / then</a:t>
            </a:r>
            <a:endParaRPr sz="2500" spc="-90" dirty="0">
              <a:latin typeface="Grammarsaurus" pitchFamily="2" charset="0"/>
              <a:cs typeface="Gill Sans MT"/>
            </a:endParaRPr>
          </a:p>
        </p:txBody>
      </p:sp>
      <p:grpSp>
        <p:nvGrpSpPr>
          <p:cNvPr id="30" name="object 30"/>
          <p:cNvGrpSpPr/>
          <p:nvPr/>
        </p:nvGrpSpPr>
        <p:grpSpPr>
          <a:xfrm>
            <a:off x="1160297" y="4421187"/>
            <a:ext cx="6063615" cy="2437130"/>
            <a:chOff x="1160297" y="4421187"/>
            <a:chExt cx="6063615" cy="2437130"/>
          </a:xfrm>
        </p:grpSpPr>
        <p:pic>
          <p:nvPicPr>
            <p:cNvPr id="31" name="object 31"/>
            <p:cNvPicPr/>
            <p:nvPr/>
          </p:nvPicPr>
          <p:blipFill>
            <a:blip r:embed="rId3" cstate="print"/>
            <a:stretch>
              <a:fillRect/>
            </a:stretch>
          </p:blipFill>
          <p:spPr>
            <a:xfrm>
              <a:off x="1160297" y="4421187"/>
              <a:ext cx="1539951" cy="2436812"/>
            </a:xfrm>
            <a:prstGeom prst="rect">
              <a:avLst/>
            </a:prstGeom>
          </p:spPr>
        </p:pic>
        <p:sp>
          <p:nvSpPr>
            <p:cNvPr id="32" name="object 32"/>
            <p:cNvSpPr/>
            <p:nvPr/>
          </p:nvSpPr>
          <p:spPr>
            <a:xfrm>
              <a:off x="4974615" y="6394504"/>
              <a:ext cx="2242820" cy="350520"/>
            </a:xfrm>
            <a:custGeom>
              <a:avLst/>
              <a:gdLst/>
              <a:ahLst/>
              <a:cxnLst/>
              <a:rect l="l" t="t" r="r" b="b"/>
              <a:pathLst>
                <a:path w="2242820" h="350520">
                  <a:moveTo>
                    <a:pt x="2122792" y="0"/>
                  </a:moveTo>
                  <a:lnTo>
                    <a:pt x="119976" y="0"/>
                  </a:lnTo>
                  <a:lnTo>
                    <a:pt x="73391" y="9466"/>
                  </a:lnTo>
                  <a:lnTo>
                    <a:pt x="35242" y="35242"/>
                  </a:lnTo>
                  <a:lnTo>
                    <a:pt x="9466" y="73391"/>
                  </a:lnTo>
                  <a:lnTo>
                    <a:pt x="0" y="119976"/>
                  </a:lnTo>
                  <a:lnTo>
                    <a:pt x="0" y="230492"/>
                  </a:lnTo>
                  <a:lnTo>
                    <a:pt x="9466" y="277077"/>
                  </a:lnTo>
                  <a:lnTo>
                    <a:pt x="35242" y="315226"/>
                  </a:lnTo>
                  <a:lnTo>
                    <a:pt x="73391" y="341002"/>
                  </a:lnTo>
                  <a:lnTo>
                    <a:pt x="119976" y="350469"/>
                  </a:lnTo>
                  <a:lnTo>
                    <a:pt x="2122792" y="350469"/>
                  </a:lnTo>
                  <a:lnTo>
                    <a:pt x="2169377" y="341002"/>
                  </a:lnTo>
                  <a:lnTo>
                    <a:pt x="2207526" y="315226"/>
                  </a:lnTo>
                  <a:lnTo>
                    <a:pt x="2233302" y="277077"/>
                  </a:lnTo>
                  <a:lnTo>
                    <a:pt x="2242769" y="230492"/>
                  </a:lnTo>
                  <a:lnTo>
                    <a:pt x="2242769" y="119976"/>
                  </a:lnTo>
                  <a:lnTo>
                    <a:pt x="2233302" y="73391"/>
                  </a:lnTo>
                  <a:lnTo>
                    <a:pt x="2207526" y="35242"/>
                  </a:lnTo>
                  <a:lnTo>
                    <a:pt x="2169377" y="9466"/>
                  </a:lnTo>
                  <a:lnTo>
                    <a:pt x="2122792" y="0"/>
                  </a:lnTo>
                  <a:close/>
                </a:path>
              </a:pathLst>
            </a:custGeom>
            <a:solidFill>
              <a:srgbClr val="274F60"/>
            </a:solidFill>
          </p:spPr>
          <p:txBody>
            <a:bodyPr wrap="square" lIns="0" tIns="0" rIns="0" bIns="0" rtlCol="0"/>
            <a:lstStyle/>
            <a:p>
              <a:endParaRPr/>
            </a:p>
          </p:txBody>
        </p:sp>
        <p:sp>
          <p:nvSpPr>
            <p:cNvPr id="33" name="object 33"/>
            <p:cNvSpPr/>
            <p:nvPr/>
          </p:nvSpPr>
          <p:spPr>
            <a:xfrm>
              <a:off x="4974615" y="6394504"/>
              <a:ext cx="2242820" cy="350520"/>
            </a:xfrm>
            <a:custGeom>
              <a:avLst/>
              <a:gdLst/>
              <a:ahLst/>
              <a:cxnLst/>
              <a:rect l="l" t="t" r="r" b="b"/>
              <a:pathLst>
                <a:path w="2242820" h="350520">
                  <a:moveTo>
                    <a:pt x="2122792" y="350469"/>
                  </a:moveTo>
                  <a:lnTo>
                    <a:pt x="119976" y="350469"/>
                  </a:lnTo>
                  <a:lnTo>
                    <a:pt x="73391" y="341002"/>
                  </a:lnTo>
                  <a:lnTo>
                    <a:pt x="35242" y="315226"/>
                  </a:lnTo>
                  <a:lnTo>
                    <a:pt x="9466" y="277077"/>
                  </a:lnTo>
                  <a:lnTo>
                    <a:pt x="0" y="230492"/>
                  </a:lnTo>
                  <a:lnTo>
                    <a:pt x="0" y="119976"/>
                  </a:lnTo>
                  <a:lnTo>
                    <a:pt x="9466" y="73391"/>
                  </a:lnTo>
                  <a:lnTo>
                    <a:pt x="35242" y="35242"/>
                  </a:lnTo>
                  <a:lnTo>
                    <a:pt x="73391" y="9466"/>
                  </a:lnTo>
                  <a:lnTo>
                    <a:pt x="119976" y="0"/>
                  </a:lnTo>
                  <a:lnTo>
                    <a:pt x="2122792" y="0"/>
                  </a:lnTo>
                  <a:lnTo>
                    <a:pt x="2169377" y="9466"/>
                  </a:lnTo>
                  <a:lnTo>
                    <a:pt x="2207526" y="35242"/>
                  </a:lnTo>
                  <a:lnTo>
                    <a:pt x="2233302" y="73391"/>
                  </a:lnTo>
                  <a:lnTo>
                    <a:pt x="2242769" y="119976"/>
                  </a:lnTo>
                  <a:lnTo>
                    <a:pt x="2242769" y="230492"/>
                  </a:lnTo>
                  <a:lnTo>
                    <a:pt x="2233302" y="277077"/>
                  </a:lnTo>
                  <a:lnTo>
                    <a:pt x="2207526" y="315226"/>
                  </a:lnTo>
                  <a:lnTo>
                    <a:pt x="2169377" y="341002"/>
                  </a:lnTo>
                  <a:lnTo>
                    <a:pt x="2122792" y="350469"/>
                  </a:lnTo>
                  <a:close/>
                </a:path>
              </a:pathLst>
            </a:custGeom>
            <a:ln w="12700">
              <a:solidFill>
                <a:srgbClr val="05142B"/>
              </a:solidFill>
            </a:ln>
          </p:spPr>
          <p:txBody>
            <a:bodyPr wrap="square" lIns="0" tIns="0" rIns="0" bIns="0" rtlCol="0"/>
            <a:lstStyle/>
            <a:p>
              <a:endParaRPr/>
            </a:p>
          </p:txBody>
        </p:sp>
        <p:pic>
          <p:nvPicPr>
            <p:cNvPr id="34" name="object 34"/>
            <p:cNvPicPr/>
            <p:nvPr/>
          </p:nvPicPr>
          <p:blipFill>
            <a:blip r:embed="rId4" cstate="print"/>
            <a:stretch>
              <a:fillRect/>
            </a:stretch>
          </p:blipFill>
          <p:spPr>
            <a:xfrm>
              <a:off x="5059743" y="6434772"/>
              <a:ext cx="270797" cy="270793"/>
            </a:xfrm>
            <a:prstGeom prst="rect">
              <a:avLst/>
            </a:prstGeom>
          </p:spPr>
        </p:pic>
      </p:grpSp>
      <p:grpSp>
        <p:nvGrpSpPr>
          <p:cNvPr id="35" name="object 35"/>
          <p:cNvGrpSpPr/>
          <p:nvPr/>
        </p:nvGrpSpPr>
        <p:grpSpPr>
          <a:xfrm>
            <a:off x="11634089" y="0"/>
            <a:ext cx="558165" cy="666750"/>
            <a:chOff x="11634089" y="0"/>
            <a:chExt cx="558165" cy="666750"/>
          </a:xfrm>
        </p:grpSpPr>
        <p:sp>
          <p:nvSpPr>
            <p:cNvPr id="36" name="object 36"/>
            <p:cNvSpPr/>
            <p:nvPr/>
          </p:nvSpPr>
          <p:spPr>
            <a:xfrm>
              <a:off x="11640439" y="0"/>
              <a:ext cx="551815" cy="660400"/>
            </a:xfrm>
            <a:custGeom>
              <a:avLst/>
              <a:gdLst/>
              <a:ahLst/>
              <a:cxnLst/>
              <a:rect l="l" t="t" r="r" b="b"/>
              <a:pathLst>
                <a:path w="551815" h="660400">
                  <a:moveTo>
                    <a:pt x="551573" y="0"/>
                  </a:moveTo>
                  <a:lnTo>
                    <a:pt x="2706" y="0"/>
                  </a:lnTo>
                  <a:lnTo>
                    <a:pt x="1543" y="14004"/>
                  </a:lnTo>
                  <a:lnTo>
                    <a:pt x="682" y="28254"/>
                  </a:lnTo>
                  <a:lnTo>
                    <a:pt x="169" y="42251"/>
                  </a:lnTo>
                  <a:lnTo>
                    <a:pt x="0" y="56095"/>
                  </a:lnTo>
                  <a:lnTo>
                    <a:pt x="1944" y="104954"/>
                  </a:lnTo>
                  <a:lnTo>
                    <a:pt x="7686" y="152785"/>
                  </a:lnTo>
                  <a:lnTo>
                    <a:pt x="17085" y="199435"/>
                  </a:lnTo>
                  <a:lnTo>
                    <a:pt x="30002" y="244750"/>
                  </a:lnTo>
                  <a:lnTo>
                    <a:pt x="46296" y="288579"/>
                  </a:lnTo>
                  <a:lnTo>
                    <a:pt x="65829" y="330768"/>
                  </a:lnTo>
                  <a:lnTo>
                    <a:pt x="88460" y="371163"/>
                  </a:lnTo>
                  <a:lnTo>
                    <a:pt x="114051" y="409612"/>
                  </a:lnTo>
                  <a:lnTo>
                    <a:pt x="142461" y="445961"/>
                  </a:lnTo>
                  <a:lnTo>
                    <a:pt x="173551" y="480057"/>
                  </a:lnTo>
                  <a:lnTo>
                    <a:pt x="207181" y="511748"/>
                  </a:lnTo>
                  <a:lnTo>
                    <a:pt x="243211" y="540880"/>
                  </a:lnTo>
                  <a:lnTo>
                    <a:pt x="281503" y="567301"/>
                  </a:lnTo>
                  <a:lnTo>
                    <a:pt x="321916" y="590856"/>
                  </a:lnTo>
                  <a:lnTo>
                    <a:pt x="364310" y="611393"/>
                  </a:lnTo>
                  <a:lnTo>
                    <a:pt x="408547" y="628759"/>
                  </a:lnTo>
                  <a:lnTo>
                    <a:pt x="454486" y="642800"/>
                  </a:lnTo>
                  <a:lnTo>
                    <a:pt x="501988" y="653364"/>
                  </a:lnTo>
                  <a:lnTo>
                    <a:pt x="551386" y="660365"/>
                  </a:lnTo>
                  <a:lnTo>
                    <a:pt x="551573" y="660365"/>
                  </a:lnTo>
                  <a:lnTo>
                    <a:pt x="551573" y="0"/>
                  </a:lnTo>
                  <a:close/>
                </a:path>
              </a:pathLst>
            </a:custGeom>
            <a:solidFill>
              <a:srgbClr val="274F60"/>
            </a:solidFill>
          </p:spPr>
          <p:txBody>
            <a:bodyPr wrap="square" lIns="0" tIns="0" rIns="0" bIns="0" rtlCol="0"/>
            <a:lstStyle/>
            <a:p>
              <a:endParaRPr/>
            </a:p>
          </p:txBody>
        </p:sp>
        <p:sp>
          <p:nvSpPr>
            <p:cNvPr id="37" name="object 37"/>
            <p:cNvSpPr/>
            <p:nvPr/>
          </p:nvSpPr>
          <p:spPr>
            <a:xfrm>
              <a:off x="11634089" y="0"/>
              <a:ext cx="558165" cy="666750"/>
            </a:xfrm>
            <a:custGeom>
              <a:avLst/>
              <a:gdLst/>
              <a:ahLst/>
              <a:cxnLst/>
              <a:rect l="l" t="t" r="r" b="b"/>
              <a:pathLst>
                <a:path w="558165" h="666750">
                  <a:moveTo>
                    <a:pt x="15430" y="0"/>
                  </a:moveTo>
                  <a:lnTo>
                    <a:pt x="2682" y="0"/>
                  </a:lnTo>
                  <a:lnTo>
                    <a:pt x="1559" y="13537"/>
                  </a:lnTo>
                  <a:lnTo>
                    <a:pt x="690" y="27927"/>
                  </a:lnTo>
                  <a:lnTo>
                    <a:pt x="177" y="41940"/>
                  </a:lnTo>
                  <a:lnTo>
                    <a:pt x="0" y="56095"/>
                  </a:lnTo>
                  <a:lnTo>
                    <a:pt x="2018" y="104695"/>
                  </a:lnTo>
                  <a:lnTo>
                    <a:pt x="2104" y="106766"/>
                  </a:lnTo>
                  <a:lnTo>
                    <a:pt x="8358" y="156742"/>
                  </a:lnTo>
                  <a:lnTo>
                    <a:pt x="18676" y="205802"/>
                  </a:lnTo>
                  <a:lnTo>
                    <a:pt x="32972" y="253723"/>
                  </a:lnTo>
                  <a:lnTo>
                    <a:pt x="51158" y="300282"/>
                  </a:lnTo>
                  <a:lnTo>
                    <a:pt x="73148" y="345258"/>
                  </a:lnTo>
                  <a:lnTo>
                    <a:pt x="98855" y="388429"/>
                  </a:lnTo>
                  <a:lnTo>
                    <a:pt x="128192" y="429572"/>
                  </a:lnTo>
                  <a:lnTo>
                    <a:pt x="161074" y="468464"/>
                  </a:lnTo>
                  <a:lnTo>
                    <a:pt x="196796" y="504314"/>
                  </a:lnTo>
                  <a:lnTo>
                    <a:pt x="235071" y="536954"/>
                  </a:lnTo>
                  <a:lnTo>
                    <a:pt x="275686" y="566278"/>
                  </a:lnTo>
                  <a:lnTo>
                    <a:pt x="318430" y="592179"/>
                  </a:lnTo>
                  <a:lnTo>
                    <a:pt x="363088" y="614551"/>
                  </a:lnTo>
                  <a:lnTo>
                    <a:pt x="409448" y="633287"/>
                  </a:lnTo>
                  <a:lnTo>
                    <a:pt x="457298" y="648280"/>
                  </a:lnTo>
                  <a:lnTo>
                    <a:pt x="506424" y="659423"/>
                  </a:lnTo>
                  <a:lnTo>
                    <a:pt x="556615" y="666610"/>
                  </a:lnTo>
                  <a:lnTo>
                    <a:pt x="557923" y="666743"/>
                  </a:lnTo>
                  <a:lnTo>
                    <a:pt x="557923" y="653975"/>
                  </a:lnTo>
                  <a:lnTo>
                    <a:pt x="510129" y="647192"/>
                  </a:lnTo>
                  <a:lnTo>
                    <a:pt x="463618" y="636828"/>
                  </a:lnTo>
                  <a:lnTo>
                    <a:pt x="418528" y="623031"/>
                  </a:lnTo>
                  <a:lnTo>
                    <a:pt x="375009" y="605947"/>
                  </a:lnTo>
                  <a:lnTo>
                    <a:pt x="333211" y="585726"/>
                  </a:lnTo>
                  <a:lnTo>
                    <a:pt x="293283" y="562515"/>
                  </a:lnTo>
                  <a:lnTo>
                    <a:pt x="255376" y="536463"/>
                  </a:lnTo>
                  <a:lnTo>
                    <a:pt x="219640" y="507717"/>
                  </a:lnTo>
                  <a:lnTo>
                    <a:pt x="186224" y="476425"/>
                  </a:lnTo>
                  <a:lnTo>
                    <a:pt x="155279" y="442736"/>
                  </a:lnTo>
                  <a:lnTo>
                    <a:pt x="126955" y="406798"/>
                  </a:lnTo>
                  <a:lnTo>
                    <a:pt x="101401" y="368759"/>
                  </a:lnTo>
                  <a:lnTo>
                    <a:pt x="78768" y="328767"/>
                  </a:lnTo>
                  <a:lnTo>
                    <a:pt x="59205" y="286970"/>
                  </a:lnTo>
                  <a:lnTo>
                    <a:pt x="42863" y="243517"/>
                  </a:lnTo>
                  <a:lnTo>
                    <a:pt x="29891" y="198554"/>
                  </a:lnTo>
                  <a:lnTo>
                    <a:pt x="20440" y="152231"/>
                  </a:lnTo>
                  <a:lnTo>
                    <a:pt x="14660" y="104695"/>
                  </a:lnTo>
                  <a:lnTo>
                    <a:pt x="12700" y="56095"/>
                  </a:lnTo>
                  <a:lnTo>
                    <a:pt x="12880" y="42079"/>
                  </a:lnTo>
                  <a:lnTo>
                    <a:pt x="13410" y="27927"/>
                  </a:lnTo>
                  <a:lnTo>
                    <a:pt x="14269" y="13897"/>
                  </a:lnTo>
                  <a:lnTo>
                    <a:pt x="15430" y="0"/>
                  </a:lnTo>
                  <a:close/>
                </a:path>
              </a:pathLst>
            </a:custGeom>
            <a:solidFill>
              <a:srgbClr val="05142B"/>
            </a:solidFill>
          </p:spPr>
          <p:txBody>
            <a:bodyPr wrap="square" lIns="0" tIns="0" rIns="0" bIns="0" rtlCol="0"/>
            <a:lstStyle/>
            <a:p>
              <a:endParaRPr/>
            </a:p>
          </p:txBody>
        </p:sp>
      </p:grpSp>
      <p:sp>
        <p:nvSpPr>
          <p:cNvPr id="38" name="object 38"/>
          <p:cNvSpPr txBox="1"/>
          <p:nvPr/>
        </p:nvSpPr>
        <p:spPr>
          <a:xfrm>
            <a:off x="11880760" y="49580"/>
            <a:ext cx="193040" cy="391160"/>
          </a:xfrm>
          <a:prstGeom prst="rect">
            <a:avLst/>
          </a:prstGeom>
        </p:spPr>
        <p:txBody>
          <a:bodyPr vert="horz" wrap="square" lIns="0" tIns="12700" rIns="0" bIns="0" rtlCol="0">
            <a:spAutoFit/>
          </a:bodyPr>
          <a:lstStyle/>
          <a:p>
            <a:pPr marL="12700" algn="ctr">
              <a:lnSpc>
                <a:spcPct val="100000"/>
              </a:lnSpc>
              <a:spcBef>
                <a:spcPts val="100"/>
              </a:spcBef>
            </a:pPr>
            <a:r>
              <a:rPr sz="2400" b="1" dirty="0">
                <a:solidFill>
                  <a:srgbClr val="FFFFFF"/>
                </a:solidFill>
                <a:latin typeface="Grammarsaurus" pitchFamily="2" charset="0"/>
                <a:cs typeface="Gill Sans MT"/>
              </a:rPr>
              <a:t>9</a:t>
            </a:r>
            <a:endParaRPr sz="2400" dirty="0">
              <a:latin typeface="Grammarsaurus" pitchFamily="2" charset="0"/>
              <a:cs typeface="Gill Sans MT"/>
            </a:endParaRPr>
          </a:p>
        </p:txBody>
      </p:sp>
      <p:graphicFrame>
        <p:nvGraphicFramePr>
          <p:cNvPr id="40" name="object 22"/>
          <p:cNvGraphicFramePr>
            <a:graphicFrameLocks noGrp="1"/>
          </p:cNvGraphicFramePr>
          <p:nvPr>
            <p:extLst>
              <p:ext uri="{D42A27DB-BD31-4B8C-83A1-F6EECF244321}">
                <p14:modId xmlns:p14="http://schemas.microsoft.com/office/powerpoint/2010/main" val="2764727717"/>
              </p:ext>
            </p:extLst>
          </p:nvPr>
        </p:nvGraphicFramePr>
        <p:xfrm>
          <a:off x="572159" y="3354425"/>
          <a:ext cx="11021058" cy="949325"/>
        </p:xfrm>
        <a:graphic>
          <a:graphicData uri="http://schemas.openxmlformats.org/drawingml/2006/table">
            <a:tbl>
              <a:tblPr firstRow="1" bandRow="1">
                <a:tableStyleId>{2D5ABB26-0587-4C30-8999-92F81FD0307C}</a:tableStyleId>
              </a:tblPr>
              <a:tblGrid>
                <a:gridCol w="1574165">
                  <a:extLst>
                    <a:ext uri="{9D8B030D-6E8A-4147-A177-3AD203B41FA5}">
                      <a16:colId xmlns:a16="http://schemas.microsoft.com/office/drawing/2014/main" val="20000"/>
                    </a:ext>
                  </a:extLst>
                </a:gridCol>
                <a:gridCol w="1574165">
                  <a:extLst>
                    <a:ext uri="{9D8B030D-6E8A-4147-A177-3AD203B41FA5}">
                      <a16:colId xmlns:a16="http://schemas.microsoft.com/office/drawing/2014/main" val="20001"/>
                    </a:ext>
                  </a:extLst>
                </a:gridCol>
                <a:gridCol w="1574165">
                  <a:extLst>
                    <a:ext uri="{9D8B030D-6E8A-4147-A177-3AD203B41FA5}">
                      <a16:colId xmlns:a16="http://schemas.microsoft.com/office/drawing/2014/main" val="20002"/>
                    </a:ext>
                  </a:extLst>
                </a:gridCol>
                <a:gridCol w="1574164">
                  <a:extLst>
                    <a:ext uri="{9D8B030D-6E8A-4147-A177-3AD203B41FA5}">
                      <a16:colId xmlns:a16="http://schemas.microsoft.com/office/drawing/2014/main" val="20003"/>
                    </a:ext>
                  </a:extLst>
                </a:gridCol>
                <a:gridCol w="1574799">
                  <a:extLst>
                    <a:ext uri="{9D8B030D-6E8A-4147-A177-3AD203B41FA5}">
                      <a16:colId xmlns:a16="http://schemas.microsoft.com/office/drawing/2014/main" val="20004"/>
                    </a:ext>
                  </a:extLst>
                </a:gridCol>
                <a:gridCol w="1574800">
                  <a:extLst>
                    <a:ext uri="{9D8B030D-6E8A-4147-A177-3AD203B41FA5}">
                      <a16:colId xmlns:a16="http://schemas.microsoft.com/office/drawing/2014/main" val="20005"/>
                    </a:ext>
                  </a:extLst>
                </a:gridCol>
                <a:gridCol w="1574800">
                  <a:extLst>
                    <a:ext uri="{9D8B030D-6E8A-4147-A177-3AD203B41FA5}">
                      <a16:colId xmlns:a16="http://schemas.microsoft.com/office/drawing/2014/main" val="20006"/>
                    </a:ext>
                  </a:extLst>
                </a:gridCol>
              </a:tblGrid>
              <a:tr h="212725">
                <a:tc>
                  <a:txBody>
                    <a:bodyPr/>
                    <a:lstStyle/>
                    <a:p>
                      <a:pPr algn="ctr">
                        <a:lnSpc>
                          <a:spcPts val="915"/>
                        </a:lnSpc>
                      </a:pPr>
                      <a:r>
                        <a:rPr sz="1500" b="1" spc="0" dirty="0">
                          <a:solidFill>
                            <a:srgbClr val="05142B"/>
                          </a:solidFill>
                          <a:latin typeface="Grammarsaurus" pitchFamily="2" charset="0"/>
                          <a:cs typeface="Gill Sans MT"/>
                        </a:rPr>
                        <a:t>60 years ago</a:t>
                      </a:r>
                      <a:endParaRPr sz="1500" spc="0" dirty="0">
                        <a:latin typeface="Grammarsaurus" pitchFamily="2" charset="0"/>
                        <a:cs typeface="Gill Sans MT"/>
                      </a:endParaRPr>
                    </a:p>
                  </a:txBody>
                  <a:tcPr marL="0" marR="0" marT="0" marB="0">
                    <a:lnL w="28575">
                      <a:solidFill>
                        <a:srgbClr val="05142B"/>
                      </a:solidFill>
                      <a:prstDash val="solid"/>
                    </a:lnL>
                    <a:lnB w="28575">
                      <a:solidFill>
                        <a:srgbClr val="05142B"/>
                      </a:solidFill>
                      <a:prstDash val="solid"/>
                    </a:lnB>
                  </a:tcPr>
                </a:tc>
                <a:tc>
                  <a:txBody>
                    <a:bodyPr/>
                    <a:lstStyle/>
                    <a:p>
                      <a:pPr algn="ctr">
                        <a:lnSpc>
                          <a:spcPts val="915"/>
                        </a:lnSpc>
                      </a:pPr>
                      <a:r>
                        <a:rPr sz="1500" b="1" spc="0" dirty="0">
                          <a:solidFill>
                            <a:srgbClr val="05142B"/>
                          </a:solidFill>
                          <a:latin typeface="Grammarsaurus" pitchFamily="2" charset="0"/>
                          <a:cs typeface="Gill Sans MT"/>
                        </a:rPr>
                        <a:t>50 years ago</a:t>
                      </a:r>
                      <a:endParaRPr sz="1500" spc="0" dirty="0">
                        <a:latin typeface="Grammarsaurus" pitchFamily="2" charset="0"/>
                        <a:cs typeface="Gill Sans MT"/>
                      </a:endParaRPr>
                    </a:p>
                  </a:txBody>
                  <a:tcPr marL="0" marR="0" marT="0" marB="0">
                    <a:lnB w="28575">
                      <a:solidFill>
                        <a:srgbClr val="05142B"/>
                      </a:solidFill>
                      <a:prstDash val="solid"/>
                    </a:lnB>
                  </a:tcPr>
                </a:tc>
                <a:tc>
                  <a:txBody>
                    <a:bodyPr/>
                    <a:lstStyle/>
                    <a:p>
                      <a:pPr marR="8255" algn="ctr">
                        <a:lnSpc>
                          <a:spcPts val="915"/>
                        </a:lnSpc>
                      </a:pPr>
                      <a:r>
                        <a:rPr sz="1500" b="1" spc="0" dirty="0">
                          <a:solidFill>
                            <a:srgbClr val="05142B"/>
                          </a:solidFill>
                          <a:latin typeface="Grammarsaurus" pitchFamily="2" charset="0"/>
                          <a:cs typeface="Gill Sans MT"/>
                        </a:rPr>
                        <a:t>40 years ago</a:t>
                      </a:r>
                      <a:endParaRPr sz="1500" spc="0" dirty="0">
                        <a:latin typeface="Grammarsaurus" pitchFamily="2" charset="0"/>
                        <a:cs typeface="Gill Sans MT"/>
                      </a:endParaRPr>
                    </a:p>
                  </a:txBody>
                  <a:tcPr marL="0" marR="0" marT="0" marB="0">
                    <a:lnB w="28575">
                      <a:solidFill>
                        <a:srgbClr val="05142B"/>
                      </a:solidFill>
                      <a:prstDash val="solid"/>
                    </a:lnB>
                  </a:tcPr>
                </a:tc>
                <a:tc>
                  <a:txBody>
                    <a:bodyPr/>
                    <a:lstStyle/>
                    <a:p>
                      <a:pPr marR="16510" algn="ctr">
                        <a:lnSpc>
                          <a:spcPts val="919"/>
                        </a:lnSpc>
                      </a:pPr>
                      <a:r>
                        <a:rPr sz="1500" b="1" spc="0" dirty="0">
                          <a:solidFill>
                            <a:srgbClr val="05142B"/>
                          </a:solidFill>
                          <a:latin typeface="Grammarsaurus" pitchFamily="2" charset="0"/>
                          <a:cs typeface="Gill Sans MT"/>
                        </a:rPr>
                        <a:t>30 years ago</a:t>
                      </a:r>
                      <a:endParaRPr sz="1500" spc="0" dirty="0">
                        <a:latin typeface="Grammarsaurus" pitchFamily="2" charset="0"/>
                        <a:cs typeface="Gill Sans MT"/>
                      </a:endParaRPr>
                    </a:p>
                  </a:txBody>
                  <a:tcPr marL="0" marR="0" marT="0" marB="0">
                    <a:lnB w="28575">
                      <a:solidFill>
                        <a:srgbClr val="05142B"/>
                      </a:solidFill>
                      <a:prstDash val="solid"/>
                    </a:lnB>
                  </a:tcPr>
                </a:tc>
                <a:tc>
                  <a:txBody>
                    <a:bodyPr/>
                    <a:lstStyle/>
                    <a:p>
                      <a:pPr marR="25400" algn="ctr">
                        <a:lnSpc>
                          <a:spcPts val="919"/>
                        </a:lnSpc>
                      </a:pPr>
                      <a:r>
                        <a:rPr sz="1500" b="1" spc="0" dirty="0">
                          <a:solidFill>
                            <a:srgbClr val="05142B"/>
                          </a:solidFill>
                          <a:latin typeface="Grammarsaurus" pitchFamily="2" charset="0"/>
                          <a:cs typeface="Gill Sans MT"/>
                        </a:rPr>
                        <a:t>20 years ago</a:t>
                      </a:r>
                      <a:endParaRPr sz="1500" spc="0" dirty="0">
                        <a:latin typeface="Grammarsaurus" pitchFamily="2" charset="0"/>
                        <a:cs typeface="Gill Sans MT"/>
                      </a:endParaRPr>
                    </a:p>
                  </a:txBody>
                  <a:tcPr marL="0" marR="0" marT="0" marB="0">
                    <a:lnB w="28575">
                      <a:solidFill>
                        <a:srgbClr val="05142B"/>
                      </a:solidFill>
                      <a:prstDash val="solid"/>
                    </a:lnB>
                  </a:tcPr>
                </a:tc>
                <a:tc gridSpan="2">
                  <a:txBody>
                    <a:bodyPr/>
                    <a:lstStyle/>
                    <a:p>
                      <a:pPr marL="252729">
                        <a:lnSpc>
                          <a:spcPts val="919"/>
                        </a:lnSpc>
                      </a:pPr>
                      <a:r>
                        <a:rPr sz="1500" b="1" spc="0" dirty="0">
                          <a:solidFill>
                            <a:srgbClr val="05142B"/>
                          </a:solidFill>
                          <a:latin typeface="Grammarsaurus" pitchFamily="2" charset="0"/>
                          <a:cs typeface="Gill Sans MT"/>
                        </a:rPr>
                        <a:t>10 years ago</a:t>
                      </a:r>
                      <a:endParaRPr sz="1500" spc="0" dirty="0">
                        <a:latin typeface="Grammarsaurus" pitchFamily="2" charset="0"/>
                        <a:cs typeface="Gill Sans MT"/>
                      </a:endParaRPr>
                    </a:p>
                  </a:txBody>
                  <a:tcPr marL="0" marR="0" marT="0" marB="0">
                    <a:lnR w="28575">
                      <a:solidFill>
                        <a:srgbClr val="05142B"/>
                      </a:solidFill>
                      <a:prstDash val="solid"/>
                    </a:lnR>
                    <a:lnB w="12700" cap="flat" cmpd="sng" algn="ctr">
                      <a:solidFill>
                        <a:schemeClr val="tx1"/>
                      </a:solidFill>
                      <a:prstDash val="solid"/>
                      <a:round/>
                      <a:headEnd type="none" w="med" len="med"/>
                      <a:tailEnd type="none" w="med" len="med"/>
                    </a:lnB>
                  </a:tcPr>
                </a:tc>
                <a:tc hMerge="1">
                  <a:txBody>
                    <a:bodyPr/>
                    <a:lstStyle/>
                    <a:p>
                      <a:endParaRPr/>
                    </a:p>
                  </a:txBody>
                  <a:tcPr marL="0" marR="0" marT="0" marB="0"/>
                </a:tc>
                <a:extLst>
                  <a:ext uri="{0D108BD9-81ED-4DB2-BD59-A6C34878D82A}">
                    <a16:rowId xmlns:a16="http://schemas.microsoft.com/office/drawing/2014/main" val="10000"/>
                  </a:ext>
                </a:extLst>
              </a:tr>
              <a:tr h="618490">
                <a:tc>
                  <a:txBody>
                    <a:bodyPr/>
                    <a:lstStyle/>
                    <a:p>
                      <a:pPr algn="ctr">
                        <a:lnSpc>
                          <a:spcPct val="100000"/>
                        </a:lnSpc>
                        <a:spcBef>
                          <a:spcPts val="1080"/>
                        </a:spcBef>
                      </a:pPr>
                      <a:r>
                        <a:rPr sz="2000" b="1" spc="0" dirty="0">
                          <a:solidFill>
                            <a:srgbClr val="FFFFFF"/>
                          </a:solidFill>
                          <a:latin typeface="Grammarsaurus" pitchFamily="2" charset="0"/>
                          <a:cs typeface="Gill Sans MT"/>
                        </a:rPr>
                        <a:t>1960s</a:t>
                      </a:r>
                      <a:endParaRPr sz="2000" spc="0" dirty="0">
                        <a:latin typeface="Grammarsaurus" pitchFamily="2" charset="0"/>
                        <a:cs typeface="Gill Sans MT"/>
                      </a:endParaRPr>
                    </a:p>
                  </a:txBody>
                  <a:tcPr marL="0" marR="0" marT="137160" marB="0">
                    <a:lnL w="28575">
                      <a:solidFill>
                        <a:srgbClr val="05142B"/>
                      </a:solidFill>
                      <a:prstDash val="solid"/>
                    </a:lnL>
                    <a:lnR w="28575">
                      <a:solidFill>
                        <a:srgbClr val="05142B"/>
                      </a:solidFill>
                      <a:prstDash val="solid"/>
                    </a:lnR>
                    <a:lnT w="28575">
                      <a:solidFill>
                        <a:srgbClr val="05142B"/>
                      </a:solidFill>
                      <a:prstDash val="solid"/>
                    </a:lnT>
                    <a:lnB w="28575">
                      <a:solidFill>
                        <a:srgbClr val="05142B"/>
                      </a:solidFill>
                      <a:prstDash val="solid"/>
                    </a:lnB>
                    <a:solidFill>
                      <a:srgbClr val="274F60"/>
                    </a:solidFill>
                  </a:tcPr>
                </a:tc>
                <a:tc>
                  <a:txBody>
                    <a:bodyPr/>
                    <a:lstStyle/>
                    <a:p>
                      <a:pPr algn="ctr">
                        <a:lnSpc>
                          <a:spcPct val="100000"/>
                        </a:lnSpc>
                        <a:spcBef>
                          <a:spcPts val="1080"/>
                        </a:spcBef>
                      </a:pPr>
                      <a:r>
                        <a:rPr sz="2000" b="1" spc="0" dirty="0">
                          <a:solidFill>
                            <a:srgbClr val="FFFFFF"/>
                          </a:solidFill>
                          <a:latin typeface="Grammarsaurus" pitchFamily="2" charset="0"/>
                          <a:cs typeface="Gill Sans MT"/>
                        </a:rPr>
                        <a:t>1970s</a:t>
                      </a:r>
                      <a:endParaRPr sz="2000" spc="0" dirty="0">
                        <a:latin typeface="Grammarsaurus" pitchFamily="2" charset="0"/>
                        <a:cs typeface="Gill Sans MT"/>
                      </a:endParaRPr>
                    </a:p>
                  </a:txBody>
                  <a:tcPr marL="0" marR="0" marT="137160" marB="0">
                    <a:lnL w="28575">
                      <a:solidFill>
                        <a:srgbClr val="05142B"/>
                      </a:solidFill>
                      <a:prstDash val="solid"/>
                    </a:lnL>
                    <a:lnR w="28575">
                      <a:solidFill>
                        <a:srgbClr val="05142B"/>
                      </a:solidFill>
                      <a:prstDash val="solid"/>
                    </a:lnR>
                    <a:lnT w="28575">
                      <a:solidFill>
                        <a:srgbClr val="05142B"/>
                      </a:solidFill>
                      <a:prstDash val="solid"/>
                    </a:lnT>
                    <a:lnB w="28575">
                      <a:solidFill>
                        <a:srgbClr val="05142B"/>
                      </a:solidFill>
                      <a:prstDash val="solid"/>
                    </a:lnB>
                    <a:solidFill>
                      <a:srgbClr val="274F60"/>
                    </a:solidFill>
                  </a:tcPr>
                </a:tc>
                <a:tc>
                  <a:txBody>
                    <a:bodyPr/>
                    <a:lstStyle/>
                    <a:p>
                      <a:pPr algn="ctr">
                        <a:lnSpc>
                          <a:spcPct val="100000"/>
                        </a:lnSpc>
                        <a:spcBef>
                          <a:spcPts val="1080"/>
                        </a:spcBef>
                      </a:pPr>
                      <a:r>
                        <a:rPr sz="2000" b="1" spc="0" dirty="0">
                          <a:solidFill>
                            <a:srgbClr val="FFFFFF"/>
                          </a:solidFill>
                          <a:latin typeface="Grammarsaurus" pitchFamily="2" charset="0"/>
                          <a:cs typeface="Gill Sans MT"/>
                        </a:rPr>
                        <a:t>1980s</a:t>
                      </a:r>
                      <a:endParaRPr sz="2000" spc="0" dirty="0">
                        <a:latin typeface="Grammarsaurus" pitchFamily="2" charset="0"/>
                        <a:cs typeface="Gill Sans MT"/>
                      </a:endParaRPr>
                    </a:p>
                  </a:txBody>
                  <a:tcPr marL="0" marR="0" marT="137160" marB="0">
                    <a:lnL w="28575">
                      <a:solidFill>
                        <a:srgbClr val="05142B"/>
                      </a:solidFill>
                      <a:prstDash val="solid"/>
                    </a:lnL>
                    <a:lnR w="28575">
                      <a:solidFill>
                        <a:srgbClr val="05142B"/>
                      </a:solidFill>
                      <a:prstDash val="solid"/>
                    </a:lnR>
                    <a:lnT w="28575">
                      <a:solidFill>
                        <a:srgbClr val="05142B"/>
                      </a:solidFill>
                      <a:prstDash val="solid"/>
                    </a:lnT>
                    <a:lnB w="28575">
                      <a:solidFill>
                        <a:srgbClr val="05142B"/>
                      </a:solidFill>
                      <a:prstDash val="solid"/>
                    </a:lnB>
                    <a:solidFill>
                      <a:srgbClr val="274F60"/>
                    </a:solidFill>
                  </a:tcPr>
                </a:tc>
                <a:tc>
                  <a:txBody>
                    <a:bodyPr/>
                    <a:lstStyle/>
                    <a:p>
                      <a:pPr algn="ctr">
                        <a:lnSpc>
                          <a:spcPct val="100000"/>
                        </a:lnSpc>
                        <a:spcBef>
                          <a:spcPts val="1080"/>
                        </a:spcBef>
                      </a:pPr>
                      <a:r>
                        <a:rPr sz="2000" b="1" spc="0" dirty="0">
                          <a:solidFill>
                            <a:srgbClr val="FFFFFF"/>
                          </a:solidFill>
                          <a:latin typeface="Grammarsaurus" pitchFamily="2" charset="0"/>
                          <a:cs typeface="Gill Sans MT"/>
                        </a:rPr>
                        <a:t>1990s</a:t>
                      </a:r>
                      <a:endParaRPr sz="2000" spc="0" dirty="0">
                        <a:latin typeface="Grammarsaurus" pitchFamily="2" charset="0"/>
                        <a:cs typeface="Gill Sans MT"/>
                      </a:endParaRPr>
                    </a:p>
                  </a:txBody>
                  <a:tcPr marL="0" marR="0" marT="137160" marB="0">
                    <a:lnL w="28575">
                      <a:solidFill>
                        <a:srgbClr val="05142B"/>
                      </a:solidFill>
                      <a:prstDash val="solid"/>
                    </a:lnL>
                    <a:lnR w="28575">
                      <a:solidFill>
                        <a:srgbClr val="05142B"/>
                      </a:solidFill>
                      <a:prstDash val="solid"/>
                    </a:lnR>
                    <a:lnT w="28575">
                      <a:solidFill>
                        <a:srgbClr val="05142B"/>
                      </a:solidFill>
                      <a:prstDash val="solid"/>
                    </a:lnT>
                    <a:lnB w="28575">
                      <a:solidFill>
                        <a:srgbClr val="05142B"/>
                      </a:solidFill>
                      <a:prstDash val="solid"/>
                    </a:lnB>
                    <a:solidFill>
                      <a:srgbClr val="274F60"/>
                    </a:solidFill>
                  </a:tcPr>
                </a:tc>
                <a:tc>
                  <a:txBody>
                    <a:bodyPr/>
                    <a:lstStyle/>
                    <a:p>
                      <a:pPr algn="ctr">
                        <a:lnSpc>
                          <a:spcPct val="100000"/>
                        </a:lnSpc>
                        <a:spcBef>
                          <a:spcPts val="1080"/>
                        </a:spcBef>
                      </a:pPr>
                      <a:r>
                        <a:rPr sz="2000" b="1" spc="0" dirty="0">
                          <a:solidFill>
                            <a:srgbClr val="FFFFFF"/>
                          </a:solidFill>
                          <a:latin typeface="Grammarsaurus" pitchFamily="2" charset="0"/>
                          <a:cs typeface="Gill Sans MT"/>
                        </a:rPr>
                        <a:t>2000s</a:t>
                      </a:r>
                      <a:endParaRPr sz="2000" spc="0" dirty="0">
                        <a:latin typeface="Grammarsaurus" pitchFamily="2" charset="0"/>
                        <a:cs typeface="Gill Sans MT"/>
                      </a:endParaRPr>
                    </a:p>
                  </a:txBody>
                  <a:tcPr marL="0" marR="0" marT="137160" marB="0">
                    <a:lnL w="28575">
                      <a:solidFill>
                        <a:srgbClr val="05142B"/>
                      </a:solidFill>
                      <a:prstDash val="solid"/>
                    </a:lnL>
                    <a:lnR w="28575">
                      <a:solidFill>
                        <a:srgbClr val="05142B"/>
                      </a:solidFill>
                      <a:prstDash val="solid"/>
                    </a:lnR>
                    <a:lnT w="28575">
                      <a:solidFill>
                        <a:srgbClr val="05142B"/>
                      </a:solidFill>
                      <a:prstDash val="solid"/>
                    </a:lnT>
                    <a:lnB w="28575">
                      <a:solidFill>
                        <a:srgbClr val="05142B"/>
                      </a:solidFill>
                      <a:prstDash val="solid"/>
                    </a:lnB>
                    <a:solidFill>
                      <a:srgbClr val="274F60"/>
                    </a:solidFill>
                  </a:tcPr>
                </a:tc>
                <a:tc>
                  <a:txBody>
                    <a:bodyPr/>
                    <a:lstStyle/>
                    <a:p>
                      <a:pPr marL="476884">
                        <a:lnSpc>
                          <a:spcPct val="100000"/>
                        </a:lnSpc>
                        <a:spcBef>
                          <a:spcPts val="1080"/>
                        </a:spcBef>
                      </a:pPr>
                      <a:r>
                        <a:rPr sz="2000" b="1" spc="0" dirty="0">
                          <a:solidFill>
                            <a:srgbClr val="FFFFFF"/>
                          </a:solidFill>
                          <a:latin typeface="Grammarsaurus" pitchFamily="2" charset="0"/>
                          <a:cs typeface="Gill Sans MT"/>
                        </a:rPr>
                        <a:t>2010s</a:t>
                      </a:r>
                      <a:endParaRPr sz="2000" spc="0" dirty="0">
                        <a:latin typeface="Grammarsaurus" pitchFamily="2" charset="0"/>
                        <a:cs typeface="Gill Sans MT"/>
                      </a:endParaRPr>
                    </a:p>
                  </a:txBody>
                  <a:tcPr marL="0" marR="0" marT="137160" marB="0">
                    <a:lnL w="28575">
                      <a:solidFill>
                        <a:srgbClr val="05142B"/>
                      </a:solidFill>
                      <a:prstDash val="solid"/>
                    </a:lnL>
                    <a:lnR w="28575">
                      <a:solidFill>
                        <a:srgbClr val="05142B"/>
                      </a:solidFill>
                      <a:prstDash val="solid"/>
                    </a:lnR>
                    <a:lnT w="12700" cap="flat" cmpd="sng" algn="ctr">
                      <a:solidFill>
                        <a:schemeClr val="tx1"/>
                      </a:solidFill>
                      <a:prstDash val="solid"/>
                      <a:round/>
                      <a:headEnd type="none" w="med" len="med"/>
                      <a:tailEnd type="none" w="med" len="med"/>
                    </a:lnT>
                    <a:lnB w="28575">
                      <a:solidFill>
                        <a:srgbClr val="05142B"/>
                      </a:solidFill>
                      <a:prstDash val="solid"/>
                    </a:lnB>
                    <a:solidFill>
                      <a:srgbClr val="274F60"/>
                    </a:solidFill>
                  </a:tcPr>
                </a:tc>
                <a:tc>
                  <a:txBody>
                    <a:bodyPr/>
                    <a:lstStyle/>
                    <a:p>
                      <a:pPr marL="476250">
                        <a:lnSpc>
                          <a:spcPct val="100000"/>
                        </a:lnSpc>
                        <a:spcBef>
                          <a:spcPts val="1080"/>
                        </a:spcBef>
                      </a:pPr>
                      <a:r>
                        <a:rPr sz="2000" b="1" spc="0" dirty="0">
                          <a:solidFill>
                            <a:srgbClr val="FFFFFF"/>
                          </a:solidFill>
                          <a:latin typeface="Grammarsaurus" pitchFamily="2" charset="0"/>
                          <a:cs typeface="Gill Sans MT"/>
                        </a:rPr>
                        <a:t>2020s</a:t>
                      </a:r>
                      <a:endParaRPr sz="2000" spc="0" dirty="0">
                        <a:latin typeface="Grammarsaurus" pitchFamily="2" charset="0"/>
                        <a:cs typeface="Gill Sans MT"/>
                      </a:endParaRPr>
                    </a:p>
                  </a:txBody>
                  <a:tcPr marL="0" marR="0" marT="137160" marB="0">
                    <a:lnL w="28575">
                      <a:solidFill>
                        <a:srgbClr val="05142B"/>
                      </a:solidFill>
                      <a:prstDash val="solid"/>
                    </a:lnL>
                    <a:lnR w="28575">
                      <a:solidFill>
                        <a:srgbClr val="05142B"/>
                      </a:solidFill>
                      <a:prstDash val="solid"/>
                    </a:lnR>
                    <a:lnT w="28575">
                      <a:solidFill>
                        <a:srgbClr val="05142B"/>
                      </a:solidFill>
                      <a:prstDash val="solid"/>
                    </a:lnT>
                    <a:lnB w="28575">
                      <a:solidFill>
                        <a:srgbClr val="05142B"/>
                      </a:solidFill>
                      <a:prstDash val="solid"/>
                    </a:lnB>
                    <a:solidFill>
                      <a:srgbClr val="274F60"/>
                    </a:solidFill>
                  </a:tcPr>
                </a:tc>
                <a:extLst>
                  <a:ext uri="{0D108BD9-81ED-4DB2-BD59-A6C34878D82A}">
                    <a16:rowId xmlns:a16="http://schemas.microsoft.com/office/drawing/2014/main" val="10001"/>
                  </a:ext>
                </a:extLst>
              </a:tr>
              <a:tr h="118110">
                <a:tc gridSpan="7">
                  <a:txBody>
                    <a:bodyPr/>
                    <a:lstStyle/>
                    <a:p>
                      <a:pPr>
                        <a:lnSpc>
                          <a:spcPct val="100000"/>
                        </a:lnSpc>
                      </a:pPr>
                      <a:endParaRPr sz="600" dirty="0">
                        <a:latin typeface="Times New Roman"/>
                        <a:cs typeface="Times New Roman"/>
                      </a:endParaRPr>
                    </a:p>
                  </a:txBody>
                  <a:tcPr marL="0" marR="0" marT="0" marB="0">
                    <a:lnL w="28575">
                      <a:solidFill>
                        <a:srgbClr val="05142B"/>
                      </a:solidFill>
                      <a:prstDash val="solid"/>
                    </a:lnL>
                    <a:lnR w="28575">
                      <a:solidFill>
                        <a:srgbClr val="05142B"/>
                      </a:solidFill>
                      <a:prstDash val="solid"/>
                    </a:lnR>
                    <a:lnT w="28575">
                      <a:solidFill>
                        <a:srgbClr val="05142B"/>
                      </a:solidFill>
                      <a:prstDash val="solid"/>
                    </a:lnT>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extLst>
                  <a:ext uri="{0D108BD9-81ED-4DB2-BD59-A6C34878D82A}">
                    <a16:rowId xmlns:a16="http://schemas.microsoft.com/office/drawing/2014/main" val="10002"/>
                  </a:ext>
                </a:extLst>
              </a:tr>
            </a:tbl>
          </a:graphicData>
        </a:graphic>
      </p:graphicFrame>
      <p:sp>
        <p:nvSpPr>
          <p:cNvPr id="43" name="object 90"/>
          <p:cNvSpPr txBox="1"/>
          <p:nvPr/>
        </p:nvSpPr>
        <p:spPr>
          <a:xfrm>
            <a:off x="5382723" y="6468763"/>
            <a:ext cx="1745717" cy="172483"/>
          </a:xfrm>
          <a:prstGeom prst="rect">
            <a:avLst/>
          </a:prstGeom>
        </p:spPr>
        <p:txBody>
          <a:bodyPr vert="horz" wrap="square" lIns="0" tIns="3175" rIns="0" bIns="0" rtlCol="0">
            <a:spAutoFit/>
          </a:bodyPr>
          <a:lstStyle/>
          <a:p>
            <a:pPr marL="12700">
              <a:lnSpc>
                <a:spcPct val="100000"/>
              </a:lnSpc>
              <a:spcBef>
                <a:spcPts val="25"/>
              </a:spcBef>
            </a:pPr>
            <a:r>
              <a:rPr sz="1100" b="1" spc="-30" dirty="0">
                <a:solidFill>
                  <a:srgbClr val="FFFFFF"/>
                </a:solidFill>
                <a:latin typeface="Grammarsaurus" pitchFamily="2" charset="0"/>
                <a:cs typeface="Gill Sans MT"/>
              </a:rPr>
              <a:t>www.grammarsaurus.co.uk</a:t>
            </a:r>
            <a:endParaRPr sz="1100" spc="-30" dirty="0">
              <a:latin typeface="Grammarsaurus" pitchFamily="2" charset="0"/>
              <a:cs typeface="Gill Sans MT"/>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object 2"/>
          <p:cNvGrpSpPr/>
          <p:nvPr/>
        </p:nvGrpSpPr>
        <p:grpSpPr>
          <a:xfrm>
            <a:off x="4476750" y="157911"/>
            <a:ext cx="3238500" cy="768350"/>
            <a:chOff x="4476750" y="157911"/>
            <a:chExt cx="3238500" cy="768350"/>
          </a:xfrm>
        </p:grpSpPr>
        <p:sp>
          <p:nvSpPr>
            <p:cNvPr id="3" name="object 3"/>
            <p:cNvSpPr/>
            <p:nvPr/>
          </p:nvSpPr>
          <p:spPr>
            <a:xfrm>
              <a:off x="4483100" y="164261"/>
              <a:ext cx="3225800" cy="755650"/>
            </a:xfrm>
            <a:custGeom>
              <a:avLst/>
              <a:gdLst/>
              <a:ahLst/>
              <a:cxnLst/>
              <a:rect l="l" t="t" r="r" b="b"/>
              <a:pathLst>
                <a:path w="3225800" h="755650">
                  <a:moveTo>
                    <a:pt x="3190925" y="0"/>
                  </a:moveTo>
                  <a:lnTo>
                    <a:pt x="34874" y="0"/>
                  </a:lnTo>
                  <a:lnTo>
                    <a:pt x="21313" y="3498"/>
                  </a:lnTo>
                  <a:lnTo>
                    <a:pt x="10226" y="13033"/>
                  </a:lnTo>
                  <a:lnTo>
                    <a:pt x="2745" y="27164"/>
                  </a:lnTo>
                  <a:lnTo>
                    <a:pt x="0" y="44450"/>
                  </a:lnTo>
                  <a:lnTo>
                    <a:pt x="0" y="710692"/>
                  </a:lnTo>
                  <a:lnTo>
                    <a:pt x="2745" y="727977"/>
                  </a:lnTo>
                  <a:lnTo>
                    <a:pt x="10226" y="742108"/>
                  </a:lnTo>
                  <a:lnTo>
                    <a:pt x="21313" y="751643"/>
                  </a:lnTo>
                  <a:lnTo>
                    <a:pt x="34874" y="755142"/>
                  </a:lnTo>
                  <a:lnTo>
                    <a:pt x="3190925" y="755142"/>
                  </a:lnTo>
                  <a:lnTo>
                    <a:pt x="3204486" y="751643"/>
                  </a:lnTo>
                  <a:lnTo>
                    <a:pt x="3215573" y="742108"/>
                  </a:lnTo>
                  <a:lnTo>
                    <a:pt x="3223054" y="727977"/>
                  </a:lnTo>
                  <a:lnTo>
                    <a:pt x="3225799" y="710692"/>
                  </a:lnTo>
                  <a:lnTo>
                    <a:pt x="3225799" y="44450"/>
                  </a:lnTo>
                  <a:lnTo>
                    <a:pt x="3223054" y="27164"/>
                  </a:lnTo>
                  <a:lnTo>
                    <a:pt x="3215573" y="13033"/>
                  </a:lnTo>
                  <a:lnTo>
                    <a:pt x="3204486" y="3498"/>
                  </a:lnTo>
                  <a:lnTo>
                    <a:pt x="3190925" y="0"/>
                  </a:lnTo>
                  <a:close/>
                </a:path>
              </a:pathLst>
            </a:custGeom>
            <a:solidFill>
              <a:srgbClr val="274F60"/>
            </a:solidFill>
          </p:spPr>
          <p:txBody>
            <a:bodyPr wrap="square" lIns="0" tIns="0" rIns="0" bIns="0" rtlCol="0"/>
            <a:lstStyle/>
            <a:p>
              <a:endParaRPr/>
            </a:p>
          </p:txBody>
        </p:sp>
        <p:sp>
          <p:nvSpPr>
            <p:cNvPr id="4" name="object 4"/>
            <p:cNvSpPr/>
            <p:nvPr/>
          </p:nvSpPr>
          <p:spPr>
            <a:xfrm>
              <a:off x="4483100" y="164261"/>
              <a:ext cx="3225800" cy="755650"/>
            </a:xfrm>
            <a:custGeom>
              <a:avLst/>
              <a:gdLst/>
              <a:ahLst/>
              <a:cxnLst/>
              <a:rect l="l" t="t" r="r" b="b"/>
              <a:pathLst>
                <a:path w="3225800" h="755650">
                  <a:moveTo>
                    <a:pt x="34874" y="755142"/>
                  </a:moveTo>
                  <a:lnTo>
                    <a:pt x="21313" y="751643"/>
                  </a:lnTo>
                  <a:lnTo>
                    <a:pt x="10226" y="742108"/>
                  </a:lnTo>
                  <a:lnTo>
                    <a:pt x="2745" y="727977"/>
                  </a:lnTo>
                  <a:lnTo>
                    <a:pt x="0" y="710692"/>
                  </a:lnTo>
                  <a:lnTo>
                    <a:pt x="0" y="44450"/>
                  </a:lnTo>
                  <a:lnTo>
                    <a:pt x="2745" y="27164"/>
                  </a:lnTo>
                  <a:lnTo>
                    <a:pt x="10226" y="13033"/>
                  </a:lnTo>
                  <a:lnTo>
                    <a:pt x="21313" y="3498"/>
                  </a:lnTo>
                  <a:lnTo>
                    <a:pt x="34874" y="0"/>
                  </a:lnTo>
                  <a:lnTo>
                    <a:pt x="3190925" y="0"/>
                  </a:lnTo>
                  <a:lnTo>
                    <a:pt x="3204486" y="3498"/>
                  </a:lnTo>
                  <a:lnTo>
                    <a:pt x="3215573" y="13033"/>
                  </a:lnTo>
                  <a:lnTo>
                    <a:pt x="3223054" y="27164"/>
                  </a:lnTo>
                  <a:lnTo>
                    <a:pt x="3225799" y="44450"/>
                  </a:lnTo>
                  <a:lnTo>
                    <a:pt x="3225799" y="710692"/>
                  </a:lnTo>
                  <a:lnTo>
                    <a:pt x="3223054" y="727977"/>
                  </a:lnTo>
                  <a:lnTo>
                    <a:pt x="3215573" y="742108"/>
                  </a:lnTo>
                  <a:lnTo>
                    <a:pt x="3204486" y="751643"/>
                  </a:lnTo>
                  <a:lnTo>
                    <a:pt x="3190925" y="755142"/>
                  </a:lnTo>
                  <a:lnTo>
                    <a:pt x="34874" y="755142"/>
                  </a:lnTo>
                  <a:close/>
                </a:path>
              </a:pathLst>
            </a:custGeom>
            <a:ln w="12700">
              <a:solidFill>
                <a:srgbClr val="05142B"/>
              </a:solidFill>
            </a:ln>
          </p:spPr>
          <p:txBody>
            <a:bodyPr wrap="square" lIns="0" tIns="0" rIns="0" bIns="0" rtlCol="0"/>
            <a:lstStyle/>
            <a:p>
              <a:endParaRPr/>
            </a:p>
          </p:txBody>
        </p:sp>
      </p:grpSp>
      <p:sp>
        <p:nvSpPr>
          <p:cNvPr id="5" name="object 5"/>
          <p:cNvSpPr txBox="1">
            <a:spLocks noGrp="1"/>
          </p:cNvSpPr>
          <p:nvPr>
            <p:ph type="title"/>
          </p:nvPr>
        </p:nvSpPr>
        <p:spPr>
          <a:xfrm>
            <a:off x="4732756" y="234000"/>
            <a:ext cx="2811044" cy="582211"/>
          </a:xfrm>
          <a:prstGeom prst="rect">
            <a:avLst/>
          </a:prstGeom>
        </p:spPr>
        <p:txBody>
          <a:bodyPr vert="horz" wrap="square" lIns="0" tIns="12700" rIns="0" bIns="0" rtlCol="0">
            <a:spAutoFit/>
          </a:bodyPr>
          <a:lstStyle/>
          <a:p>
            <a:pPr marL="12700">
              <a:lnSpc>
                <a:spcPct val="100000"/>
              </a:lnSpc>
              <a:spcBef>
                <a:spcPts val="100"/>
              </a:spcBef>
            </a:pPr>
            <a:r>
              <a:rPr spc="-100" dirty="0">
                <a:latin typeface="Grammarsaurus" pitchFamily="2" charset="0"/>
              </a:rPr>
              <a:t>60 years ago</a:t>
            </a:r>
          </a:p>
        </p:txBody>
      </p:sp>
      <p:sp>
        <p:nvSpPr>
          <p:cNvPr id="6" name="object 6"/>
          <p:cNvSpPr txBox="1"/>
          <p:nvPr/>
        </p:nvSpPr>
        <p:spPr>
          <a:xfrm>
            <a:off x="11181422" y="914293"/>
            <a:ext cx="705778" cy="260456"/>
          </a:xfrm>
          <a:prstGeom prst="rect">
            <a:avLst/>
          </a:prstGeom>
        </p:spPr>
        <p:txBody>
          <a:bodyPr vert="horz" wrap="square" lIns="0" tIns="41275" rIns="0" bIns="0" rtlCol="0">
            <a:spAutoFit/>
          </a:bodyPr>
          <a:lstStyle/>
          <a:p>
            <a:pPr marL="12700" marR="5080" indent="47625">
              <a:lnSpc>
                <a:spcPct val="78800"/>
              </a:lnSpc>
              <a:spcBef>
                <a:spcPts val="325"/>
              </a:spcBef>
            </a:pPr>
            <a:r>
              <a:rPr sz="900" b="1" spc="-20" dirty="0">
                <a:solidFill>
                  <a:srgbClr val="5BAB46"/>
                </a:solidFill>
                <a:latin typeface="Grammarsaurus" pitchFamily="2" charset="0"/>
                <a:cs typeface="Gill Sans MT"/>
              </a:rPr>
              <a:t>Historical significance</a:t>
            </a:r>
            <a:endParaRPr sz="900" spc="-20" dirty="0">
              <a:latin typeface="Grammarsaurus" pitchFamily="2" charset="0"/>
              <a:cs typeface="Gill Sans MT"/>
            </a:endParaRPr>
          </a:p>
        </p:txBody>
      </p:sp>
      <p:grpSp>
        <p:nvGrpSpPr>
          <p:cNvPr id="7" name="object 7"/>
          <p:cNvGrpSpPr/>
          <p:nvPr/>
        </p:nvGrpSpPr>
        <p:grpSpPr>
          <a:xfrm>
            <a:off x="710836" y="1549125"/>
            <a:ext cx="6011545" cy="4215765"/>
            <a:chOff x="710836" y="1549125"/>
            <a:chExt cx="6011545" cy="4215765"/>
          </a:xfrm>
        </p:grpSpPr>
        <p:sp>
          <p:nvSpPr>
            <p:cNvPr id="8" name="object 8"/>
            <p:cNvSpPr/>
            <p:nvPr/>
          </p:nvSpPr>
          <p:spPr>
            <a:xfrm>
              <a:off x="717186" y="1555475"/>
              <a:ext cx="5998845" cy="4203065"/>
            </a:xfrm>
            <a:custGeom>
              <a:avLst/>
              <a:gdLst/>
              <a:ahLst/>
              <a:cxnLst/>
              <a:rect l="l" t="t" r="r" b="b"/>
              <a:pathLst>
                <a:path w="5998845" h="4203065">
                  <a:moveTo>
                    <a:pt x="5942279" y="0"/>
                  </a:moveTo>
                  <a:lnTo>
                    <a:pt x="56032" y="0"/>
                  </a:lnTo>
                  <a:lnTo>
                    <a:pt x="34220" y="4404"/>
                  </a:lnTo>
                  <a:lnTo>
                    <a:pt x="16409" y="16414"/>
                  </a:lnTo>
                  <a:lnTo>
                    <a:pt x="4402" y="34225"/>
                  </a:lnTo>
                  <a:lnTo>
                    <a:pt x="0" y="56032"/>
                  </a:lnTo>
                  <a:lnTo>
                    <a:pt x="0" y="4146918"/>
                  </a:lnTo>
                  <a:lnTo>
                    <a:pt x="4402" y="4168730"/>
                  </a:lnTo>
                  <a:lnTo>
                    <a:pt x="16409" y="4186540"/>
                  </a:lnTo>
                  <a:lnTo>
                    <a:pt x="34220" y="4198547"/>
                  </a:lnTo>
                  <a:lnTo>
                    <a:pt x="56032" y="4202950"/>
                  </a:lnTo>
                  <a:lnTo>
                    <a:pt x="5942279" y="4202950"/>
                  </a:lnTo>
                  <a:lnTo>
                    <a:pt x="5964091" y="4198546"/>
                  </a:lnTo>
                  <a:lnTo>
                    <a:pt x="5981901" y="4186535"/>
                  </a:lnTo>
                  <a:lnTo>
                    <a:pt x="5993908" y="4168724"/>
                  </a:lnTo>
                  <a:lnTo>
                    <a:pt x="5998311" y="4146918"/>
                  </a:lnTo>
                  <a:lnTo>
                    <a:pt x="5998311" y="56032"/>
                  </a:lnTo>
                  <a:lnTo>
                    <a:pt x="5993908" y="34225"/>
                  </a:lnTo>
                  <a:lnTo>
                    <a:pt x="5981901" y="16414"/>
                  </a:lnTo>
                  <a:lnTo>
                    <a:pt x="5964091" y="4404"/>
                  </a:lnTo>
                  <a:lnTo>
                    <a:pt x="5942279" y="0"/>
                  </a:lnTo>
                  <a:close/>
                </a:path>
              </a:pathLst>
            </a:custGeom>
            <a:solidFill>
              <a:srgbClr val="4AF6C7"/>
            </a:solidFill>
          </p:spPr>
          <p:txBody>
            <a:bodyPr wrap="square" lIns="0" tIns="0" rIns="0" bIns="0" rtlCol="0"/>
            <a:lstStyle/>
            <a:p>
              <a:endParaRPr/>
            </a:p>
          </p:txBody>
        </p:sp>
        <p:sp>
          <p:nvSpPr>
            <p:cNvPr id="9" name="object 9"/>
            <p:cNvSpPr/>
            <p:nvPr/>
          </p:nvSpPr>
          <p:spPr>
            <a:xfrm>
              <a:off x="717186" y="1555475"/>
              <a:ext cx="5998845" cy="4203065"/>
            </a:xfrm>
            <a:custGeom>
              <a:avLst/>
              <a:gdLst/>
              <a:ahLst/>
              <a:cxnLst/>
              <a:rect l="l" t="t" r="r" b="b"/>
              <a:pathLst>
                <a:path w="5998845" h="4203065">
                  <a:moveTo>
                    <a:pt x="0" y="4146918"/>
                  </a:moveTo>
                  <a:lnTo>
                    <a:pt x="0" y="56032"/>
                  </a:lnTo>
                  <a:lnTo>
                    <a:pt x="4402" y="34225"/>
                  </a:lnTo>
                  <a:lnTo>
                    <a:pt x="16409" y="16414"/>
                  </a:lnTo>
                  <a:lnTo>
                    <a:pt x="34220" y="4404"/>
                  </a:lnTo>
                  <a:lnTo>
                    <a:pt x="56032" y="0"/>
                  </a:lnTo>
                  <a:lnTo>
                    <a:pt x="5942279" y="0"/>
                  </a:lnTo>
                  <a:lnTo>
                    <a:pt x="5964091" y="4404"/>
                  </a:lnTo>
                  <a:lnTo>
                    <a:pt x="5981901" y="16414"/>
                  </a:lnTo>
                  <a:lnTo>
                    <a:pt x="5993908" y="34225"/>
                  </a:lnTo>
                  <a:lnTo>
                    <a:pt x="5998311" y="56032"/>
                  </a:lnTo>
                  <a:lnTo>
                    <a:pt x="5998311" y="4146918"/>
                  </a:lnTo>
                  <a:lnTo>
                    <a:pt x="5993908" y="4168724"/>
                  </a:lnTo>
                  <a:lnTo>
                    <a:pt x="5981901" y="4186535"/>
                  </a:lnTo>
                  <a:lnTo>
                    <a:pt x="5964091" y="4198546"/>
                  </a:lnTo>
                  <a:lnTo>
                    <a:pt x="5942279" y="4202950"/>
                  </a:lnTo>
                  <a:lnTo>
                    <a:pt x="56032" y="4202950"/>
                  </a:lnTo>
                  <a:lnTo>
                    <a:pt x="34220" y="4198547"/>
                  </a:lnTo>
                  <a:lnTo>
                    <a:pt x="16409" y="4186540"/>
                  </a:lnTo>
                  <a:lnTo>
                    <a:pt x="4402" y="4168730"/>
                  </a:lnTo>
                  <a:lnTo>
                    <a:pt x="0" y="4146918"/>
                  </a:lnTo>
                  <a:close/>
                </a:path>
              </a:pathLst>
            </a:custGeom>
            <a:ln w="12700">
              <a:solidFill>
                <a:srgbClr val="05142B"/>
              </a:solidFill>
            </a:ln>
          </p:spPr>
          <p:txBody>
            <a:bodyPr wrap="square" lIns="0" tIns="0" rIns="0" bIns="0" rtlCol="0"/>
            <a:lstStyle/>
            <a:p>
              <a:endParaRPr/>
            </a:p>
          </p:txBody>
        </p:sp>
      </p:grpSp>
      <p:grpSp>
        <p:nvGrpSpPr>
          <p:cNvPr id="10" name="object 10"/>
          <p:cNvGrpSpPr/>
          <p:nvPr/>
        </p:nvGrpSpPr>
        <p:grpSpPr>
          <a:xfrm>
            <a:off x="11252599" y="0"/>
            <a:ext cx="939800" cy="911860"/>
            <a:chOff x="11252599" y="0"/>
            <a:chExt cx="939800" cy="911860"/>
          </a:xfrm>
        </p:grpSpPr>
        <p:sp>
          <p:nvSpPr>
            <p:cNvPr id="11" name="object 11"/>
            <p:cNvSpPr/>
            <p:nvPr/>
          </p:nvSpPr>
          <p:spPr>
            <a:xfrm>
              <a:off x="11252599" y="507999"/>
              <a:ext cx="448309" cy="403860"/>
            </a:xfrm>
            <a:custGeom>
              <a:avLst/>
              <a:gdLst/>
              <a:ahLst/>
              <a:cxnLst/>
              <a:rect l="l" t="t" r="r" b="b"/>
              <a:pathLst>
                <a:path w="448309" h="403859">
                  <a:moveTo>
                    <a:pt x="306724" y="0"/>
                  </a:moveTo>
                  <a:lnTo>
                    <a:pt x="141204" y="0"/>
                  </a:lnTo>
                  <a:lnTo>
                    <a:pt x="125957" y="2022"/>
                  </a:lnTo>
                  <a:lnTo>
                    <a:pt x="90595" y="29222"/>
                  </a:lnTo>
                  <a:lnTo>
                    <a:pt x="7829" y="172567"/>
                  </a:lnTo>
                  <a:lnTo>
                    <a:pt x="0" y="201790"/>
                  </a:lnTo>
                  <a:lnTo>
                    <a:pt x="1957" y="216794"/>
                  </a:lnTo>
                  <a:lnTo>
                    <a:pt x="90595" y="374357"/>
                  </a:lnTo>
                  <a:lnTo>
                    <a:pt x="125957" y="401557"/>
                  </a:lnTo>
                  <a:lnTo>
                    <a:pt x="141204" y="403580"/>
                  </a:lnTo>
                  <a:lnTo>
                    <a:pt x="306724" y="403580"/>
                  </a:lnTo>
                  <a:lnTo>
                    <a:pt x="347963" y="386553"/>
                  </a:lnTo>
                  <a:lnTo>
                    <a:pt x="440099" y="231013"/>
                  </a:lnTo>
                  <a:lnTo>
                    <a:pt x="447928" y="201790"/>
                  </a:lnTo>
                  <a:lnTo>
                    <a:pt x="445971" y="186786"/>
                  </a:lnTo>
                  <a:lnTo>
                    <a:pt x="357346" y="29222"/>
                  </a:lnTo>
                  <a:lnTo>
                    <a:pt x="321972" y="2022"/>
                  </a:lnTo>
                  <a:lnTo>
                    <a:pt x="306724" y="0"/>
                  </a:lnTo>
                  <a:close/>
                </a:path>
              </a:pathLst>
            </a:custGeom>
            <a:solidFill>
              <a:srgbClr val="5CAA46"/>
            </a:solidFill>
          </p:spPr>
          <p:txBody>
            <a:bodyPr wrap="square" lIns="0" tIns="0" rIns="0" bIns="0" rtlCol="0"/>
            <a:lstStyle/>
            <a:p>
              <a:endParaRPr/>
            </a:p>
          </p:txBody>
        </p:sp>
        <p:pic>
          <p:nvPicPr>
            <p:cNvPr id="12" name="object 12"/>
            <p:cNvPicPr/>
            <p:nvPr/>
          </p:nvPicPr>
          <p:blipFill>
            <a:blip r:embed="rId2" cstate="print"/>
            <a:stretch>
              <a:fillRect/>
            </a:stretch>
          </p:blipFill>
          <p:spPr>
            <a:xfrm>
              <a:off x="11367058" y="585076"/>
              <a:ext cx="230009" cy="245363"/>
            </a:xfrm>
            <a:prstGeom prst="rect">
              <a:avLst/>
            </a:prstGeom>
          </p:spPr>
        </p:pic>
        <p:sp>
          <p:nvSpPr>
            <p:cNvPr id="13" name="object 13"/>
            <p:cNvSpPr/>
            <p:nvPr/>
          </p:nvSpPr>
          <p:spPr>
            <a:xfrm>
              <a:off x="11640439" y="0"/>
              <a:ext cx="551815" cy="660400"/>
            </a:xfrm>
            <a:custGeom>
              <a:avLst/>
              <a:gdLst/>
              <a:ahLst/>
              <a:cxnLst/>
              <a:rect l="l" t="t" r="r" b="b"/>
              <a:pathLst>
                <a:path w="551815" h="660400">
                  <a:moveTo>
                    <a:pt x="551573" y="0"/>
                  </a:moveTo>
                  <a:lnTo>
                    <a:pt x="2706" y="0"/>
                  </a:lnTo>
                  <a:lnTo>
                    <a:pt x="1543" y="13990"/>
                  </a:lnTo>
                  <a:lnTo>
                    <a:pt x="682" y="28235"/>
                  </a:lnTo>
                  <a:lnTo>
                    <a:pt x="169" y="42237"/>
                  </a:lnTo>
                  <a:lnTo>
                    <a:pt x="0" y="56095"/>
                  </a:lnTo>
                  <a:lnTo>
                    <a:pt x="1944" y="104954"/>
                  </a:lnTo>
                  <a:lnTo>
                    <a:pt x="7686" y="152785"/>
                  </a:lnTo>
                  <a:lnTo>
                    <a:pt x="17085" y="199435"/>
                  </a:lnTo>
                  <a:lnTo>
                    <a:pt x="30002" y="244750"/>
                  </a:lnTo>
                  <a:lnTo>
                    <a:pt x="46296" y="288579"/>
                  </a:lnTo>
                  <a:lnTo>
                    <a:pt x="65829" y="330768"/>
                  </a:lnTo>
                  <a:lnTo>
                    <a:pt x="88460" y="371163"/>
                  </a:lnTo>
                  <a:lnTo>
                    <a:pt x="114051" y="409612"/>
                  </a:lnTo>
                  <a:lnTo>
                    <a:pt x="142461" y="445961"/>
                  </a:lnTo>
                  <a:lnTo>
                    <a:pt x="173551" y="480057"/>
                  </a:lnTo>
                  <a:lnTo>
                    <a:pt x="207181" y="511748"/>
                  </a:lnTo>
                  <a:lnTo>
                    <a:pt x="243211" y="540880"/>
                  </a:lnTo>
                  <a:lnTo>
                    <a:pt x="281503" y="567301"/>
                  </a:lnTo>
                  <a:lnTo>
                    <a:pt x="321916" y="590856"/>
                  </a:lnTo>
                  <a:lnTo>
                    <a:pt x="364310" y="611393"/>
                  </a:lnTo>
                  <a:lnTo>
                    <a:pt x="408547" y="628759"/>
                  </a:lnTo>
                  <a:lnTo>
                    <a:pt x="454486" y="642800"/>
                  </a:lnTo>
                  <a:lnTo>
                    <a:pt x="501988" y="653364"/>
                  </a:lnTo>
                  <a:lnTo>
                    <a:pt x="551386" y="660365"/>
                  </a:lnTo>
                  <a:lnTo>
                    <a:pt x="551573" y="660365"/>
                  </a:lnTo>
                  <a:lnTo>
                    <a:pt x="551573" y="0"/>
                  </a:lnTo>
                  <a:close/>
                </a:path>
              </a:pathLst>
            </a:custGeom>
            <a:solidFill>
              <a:srgbClr val="274F60"/>
            </a:solidFill>
          </p:spPr>
          <p:txBody>
            <a:bodyPr wrap="square" lIns="0" tIns="0" rIns="0" bIns="0" rtlCol="0"/>
            <a:lstStyle/>
            <a:p>
              <a:endParaRPr/>
            </a:p>
          </p:txBody>
        </p:sp>
        <p:sp>
          <p:nvSpPr>
            <p:cNvPr id="14" name="object 14"/>
            <p:cNvSpPr/>
            <p:nvPr/>
          </p:nvSpPr>
          <p:spPr>
            <a:xfrm>
              <a:off x="11634088" y="0"/>
              <a:ext cx="558165" cy="666750"/>
            </a:xfrm>
            <a:custGeom>
              <a:avLst/>
              <a:gdLst/>
              <a:ahLst/>
              <a:cxnLst/>
              <a:rect l="l" t="t" r="r" b="b"/>
              <a:pathLst>
                <a:path w="558165" h="666750">
                  <a:moveTo>
                    <a:pt x="15430" y="0"/>
                  </a:moveTo>
                  <a:lnTo>
                    <a:pt x="2682" y="0"/>
                  </a:lnTo>
                  <a:lnTo>
                    <a:pt x="1559" y="13537"/>
                  </a:lnTo>
                  <a:lnTo>
                    <a:pt x="690" y="27927"/>
                  </a:lnTo>
                  <a:lnTo>
                    <a:pt x="177" y="41940"/>
                  </a:lnTo>
                  <a:lnTo>
                    <a:pt x="0" y="56095"/>
                  </a:lnTo>
                  <a:lnTo>
                    <a:pt x="2018" y="104695"/>
                  </a:lnTo>
                  <a:lnTo>
                    <a:pt x="2104" y="106766"/>
                  </a:lnTo>
                  <a:lnTo>
                    <a:pt x="8358" y="156742"/>
                  </a:lnTo>
                  <a:lnTo>
                    <a:pt x="18676" y="205802"/>
                  </a:lnTo>
                  <a:lnTo>
                    <a:pt x="32972" y="253723"/>
                  </a:lnTo>
                  <a:lnTo>
                    <a:pt x="51158" y="300282"/>
                  </a:lnTo>
                  <a:lnTo>
                    <a:pt x="73148" y="345258"/>
                  </a:lnTo>
                  <a:lnTo>
                    <a:pt x="98855" y="388429"/>
                  </a:lnTo>
                  <a:lnTo>
                    <a:pt x="128192" y="429572"/>
                  </a:lnTo>
                  <a:lnTo>
                    <a:pt x="161074" y="468464"/>
                  </a:lnTo>
                  <a:lnTo>
                    <a:pt x="196792" y="504314"/>
                  </a:lnTo>
                  <a:lnTo>
                    <a:pt x="235066" y="536954"/>
                  </a:lnTo>
                  <a:lnTo>
                    <a:pt x="275681" y="566278"/>
                  </a:lnTo>
                  <a:lnTo>
                    <a:pt x="318424" y="592179"/>
                  </a:lnTo>
                  <a:lnTo>
                    <a:pt x="363083" y="614551"/>
                  </a:lnTo>
                  <a:lnTo>
                    <a:pt x="409445" y="633287"/>
                  </a:lnTo>
                  <a:lnTo>
                    <a:pt x="457296" y="648280"/>
                  </a:lnTo>
                  <a:lnTo>
                    <a:pt x="506424" y="659423"/>
                  </a:lnTo>
                  <a:lnTo>
                    <a:pt x="556615" y="666610"/>
                  </a:lnTo>
                  <a:lnTo>
                    <a:pt x="557923" y="666743"/>
                  </a:lnTo>
                  <a:lnTo>
                    <a:pt x="557923" y="653975"/>
                  </a:lnTo>
                  <a:lnTo>
                    <a:pt x="510129" y="647192"/>
                  </a:lnTo>
                  <a:lnTo>
                    <a:pt x="463618" y="636828"/>
                  </a:lnTo>
                  <a:lnTo>
                    <a:pt x="418528" y="623031"/>
                  </a:lnTo>
                  <a:lnTo>
                    <a:pt x="375009" y="605947"/>
                  </a:lnTo>
                  <a:lnTo>
                    <a:pt x="333211" y="585726"/>
                  </a:lnTo>
                  <a:lnTo>
                    <a:pt x="293283" y="562515"/>
                  </a:lnTo>
                  <a:lnTo>
                    <a:pt x="255376" y="536463"/>
                  </a:lnTo>
                  <a:lnTo>
                    <a:pt x="219640" y="507717"/>
                  </a:lnTo>
                  <a:lnTo>
                    <a:pt x="186224" y="476425"/>
                  </a:lnTo>
                  <a:lnTo>
                    <a:pt x="155279" y="442736"/>
                  </a:lnTo>
                  <a:lnTo>
                    <a:pt x="126955" y="406798"/>
                  </a:lnTo>
                  <a:lnTo>
                    <a:pt x="101401" y="368759"/>
                  </a:lnTo>
                  <a:lnTo>
                    <a:pt x="78768" y="328767"/>
                  </a:lnTo>
                  <a:lnTo>
                    <a:pt x="59205" y="286970"/>
                  </a:lnTo>
                  <a:lnTo>
                    <a:pt x="42863" y="243517"/>
                  </a:lnTo>
                  <a:lnTo>
                    <a:pt x="29891" y="198554"/>
                  </a:lnTo>
                  <a:lnTo>
                    <a:pt x="20440" y="152231"/>
                  </a:lnTo>
                  <a:lnTo>
                    <a:pt x="14660" y="104695"/>
                  </a:lnTo>
                  <a:lnTo>
                    <a:pt x="12700" y="56095"/>
                  </a:lnTo>
                  <a:lnTo>
                    <a:pt x="12880" y="42079"/>
                  </a:lnTo>
                  <a:lnTo>
                    <a:pt x="13410" y="27927"/>
                  </a:lnTo>
                  <a:lnTo>
                    <a:pt x="14269" y="13897"/>
                  </a:lnTo>
                  <a:lnTo>
                    <a:pt x="15430" y="0"/>
                  </a:lnTo>
                  <a:close/>
                </a:path>
              </a:pathLst>
            </a:custGeom>
            <a:solidFill>
              <a:srgbClr val="05142B"/>
            </a:solidFill>
          </p:spPr>
          <p:txBody>
            <a:bodyPr wrap="square" lIns="0" tIns="0" rIns="0" bIns="0" rtlCol="0"/>
            <a:lstStyle/>
            <a:p>
              <a:endParaRPr/>
            </a:p>
          </p:txBody>
        </p:sp>
      </p:grpSp>
      <p:sp>
        <p:nvSpPr>
          <p:cNvPr id="15" name="object 15"/>
          <p:cNvSpPr txBox="1"/>
          <p:nvPr/>
        </p:nvSpPr>
        <p:spPr>
          <a:xfrm>
            <a:off x="1066800" y="1870332"/>
            <a:ext cx="5473143" cy="3555332"/>
          </a:xfrm>
          <a:prstGeom prst="rect">
            <a:avLst/>
          </a:prstGeom>
        </p:spPr>
        <p:txBody>
          <a:bodyPr vert="horz" wrap="square" lIns="0" tIns="12700" rIns="0" bIns="0" rtlCol="0">
            <a:spAutoFit/>
          </a:bodyPr>
          <a:lstStyle/>
          <a:p>
            <a:pPr marL="12700" algn="l">
              <a:lnSpc>
                <a:spcPct val="100000"/>
              </a:lnSpc>
              <a:spcBef>
                <a:spcPts val="100"/>
              </a:spcBef>
            </a:pPr>
            <a:r>
              <a:rPr sz="2200" b="1" spc="-100" dirty="0">
                <a:solidFill>
                  <a:srgbClr val="05142B"/>
                </a:solidFill>
                <a:latin typeface="Grammarsaurus" pitchFamily="2" charset="0"/>
                <a:cs typeface="Gill Sans MT"/>
              </a:rPr>
              <a:t>Before computers, </a:t>
            </a:r>
            <a:r>
              <a:rPr sz="2200" spc="-100" dirty="0">
                <a:solidFill>
                  <a:srgbClr val="05142B"/>
                </a:solidFill>
                <a:latin typeface="Grammarsaurus" pitchFamily="2" charset="0"/>
                <a:cs typeface="Gill Sans MT"/>
              </a:rPr>
              <a:t>everyone used </a:t>
            </a:r>
            <a:r>
              <a:rPr sz="2200" b="1" spc="-100" dirty="0">
                <a:solidFill>
                  <a:srgbClr val="05142B"/>
                </a:solidFill>
                <a:latin typeface="Grammarsaurus" pitchFamily="2" charset="0"/>
                <a:cs typeface="Gill Sans MT"/>
              </a:rPr>
              <a:t>typewriters.</a:t>
            </a:r>
            <a:endParaRPr sz="2200" spc="-100" dirty="0">
              <a:latin typeface="Grammarsaurus" pitchFamily="2" charset="0"/>
              <a:cs typeface="Gill Sans MT"/>
            </a:endParaRPr>
          </a:p>
          <a:p>
            <a:pPr marL="12700" marR="24130" algn="l">
              <a:lnSpc>
                <a:spcPct val="119600"/>
              </a:lnSpc>
              <a:spcBef>
                <a:spcPts val="1500"/>
              </a:spcBef>
            </a:pPr>
            <a:r>
              <a:rPr sz="2200" spc="-100" dirty="0">
                <a:solidFill>
                  <a:srgbClr val="05142B"/>
                </a:solidFill>
                <a:latin typeface="Grammarsaurus" pitchFamily="2" charset="0"/>
                <a:cs typeface="Gill Sans MT"/>
              </a:rPr>
              <a:t>Although typewriters were invented </a:t>
            </a:r>
            <a:r>
              <a:rPr sz="2200" b="1" spc="-100" dirty="0">
                <a:solidFill>
                  <a:srgbClr val="05142B"/>
                </a:solidFill>
                <a:latin typeface="Grammarsaurus" pitchFamily="2" charset="0"/>
                <a:cs typeface="Gill Sans MT"/>
              </a:rPr>
              <a:t>100 years before, </a:t>
            </a:r>
            <a:r>
              <a:rPr sz="2200" spc="-100" dirty="0">
                <a:solidFill>
                  <a:srgbClr val="05142B"/>
                </a:solidFill>
                <a:latin typeface="Grammarsaurus" pitchFamily="2" charset="0"/>
                <a:cs typeface="Gill Sans MT"/>
              </a:rPr>
              <a:t>back in the </a:t>
            </a:r>
            <a:r>
              <a:rPr sz="2200" b="1" spc="-100" dirty="0">
                <a:solidFill>
                  <a:srgbClr val="05142B"/>
                </a:solidFill>
                <a:latin typeface="Grammarsaurus" pitchFamily="2" charset="0"/>
                <a:cs typeface="Gill Sans MT"/>
              </a:rPr>
              <a:t>1960s, 1970s </a:t>
            </a:r>
            <a:r>
              <a:rPr sz="2200" spc="-100" dirty="0">
                <a:solidFill>
                  <a:srgbClr val="05142B"/>
                </a:solidFill>
                <a:latin typeface="Grammarsaurus" pitchFamily="2" charset="0"/>
                <a:cs typeface="Gill Sans MT"/>
              </a:rPr>
              <a:t>and even up </a:t>
            </a:r>
            <a:r>
              <a:rPr sz="2200" b="1" spc="-80" dirty="0">
                <a:solidFill>
                  <a:srgbClr val="05142B"/>
                </a:solidFill>
                <a:latin typeface="Grammarsaurus" pitchFamily="2" charset="0"/>
                <a:cs typeface="Gill Sans MT"/>
              </a:rPr>
              <a:t>until the 1990s, </a:t>
            </a:r>
            <a:r>
              <a:rPr sz="2200" spc="-80" dirty="0">
                <a:solidFill>
                  <a:srgbClr val="05142B"/>
                </a:solidFill>
                <a:latin typeface="Grammarsaurus" pitchFamily="2" charset="0"/>
                <a:cs typeface="Gill Sans MT"/>
              </a:rPr>
              <a:t>typewriters were the norm. </a:t>
            </a:r>
            <a:r>
              <a:rPr sz="2200" b="1" spc="-100" dirty="0">
                <a:solidFill>
                  <a:srgbClr val="05142B"/>
                </a:solidFill>
                <a:latin typeface="Grammarsaurus" pitchFamily="2" charset="0"/>
                <a:cs typeface="Gill Sans MT"/>
              </a:rPr>
              <a:t>Most </a:t>
            </a:r>
            <a:r>
              <a:rPr sz="2200" b="1" spc="-100" dirty="0" smtClean="0">
                <a:solidFill>
                  <a:srgbClr val="05142B"/>
                </a:solidFill>
                <a:latin typeface="Grammarsaurus" pitchFamily="2" charset="0"/>
                <a:cs typeface="Gill Sans MT"/>
              </a:rPr>
              <a:t>o</a:t>
            </a:r>
            <a:r>
              <a:rPr lang="en-US" sz="2200" b="1" spc="-100" dirty="0" smtClean="0">
                <a:solidFill>
                  <a:srgbClr val="05142B"/>
                </a:solidFill>
                <a:latin typeface="Grammarsaurus" pitchFamily="2" charset="0"/>
                <a:cs typeface="Gill Sans MT"/>
              </a:rPr>
              <a:t>ffi</a:t>
            </a:r>
            <a:r>
              <a:rPr sz="2200" b="1" spc="-100" dirty="0" smtClean="0">
                <a:solidFill>
                  <a:srgbClr val="05142B"/>
                </a:solidFill>
                <a:latin typeface="Grammarsaurus" pitchFamily="2" charset="0"/>
                <a:cs typeface="Gill Sans MT"/>
              </a:rPr>
              <a:t>ces </a:t>
            </a:r>
            <a:r>
              <a:rPr sz="2200" b="1" spc="-100" dirty="0">
                <a:solidFill>
                  <a:srgbClr val="05142B"/>
                </a:solidFill>
                <a:latin typeface="Grammarsaurus" pitchFamily="2" charset="0"/>
                <a:cs typeface="Gill Sans MT"/>
              </a:rPr>
              <a:t>had one.</a:t>
            </a:r>
            <a:endParaRPr sz="2200" spc="-100" dirty="0">
              <a:latin typeface="Grammarsaurus" pitchFamily="2" charset="0"/>
              <a:cs typeface="Gill Sans MT"/>
            </a:endParaRPr>
          </a:p>
          <a:p>
            <a:pPr marL="12700" marR="36830" algn="l">
              <a:lnSpc>
                <a:spcPct val="119600"/>
              </a:lnSpc>
              <a:spcBef>
                <a:spcPts val="1495"/>
              </a:spcBef>
            </a:pPr>
            <a:r>
              <a:rPr sz="2200" b="1" spc="-100" dirty="0">
                <a:solidFill>
                  <a:srgbClr val="05142B"/>
                </a:solidFill>
                <a:latin typeface="Grammarsaurus" pitchFamily="2" charset="0"/>
                <a:cs typeface="Gill Sans MT"/>
              </a:rPr>
              <a:t>Professional writers, </a:t>
            </a:r>
            <a:r>
              <a:rPr sz="2200" b="1" spc="-100" dirty="0" smtClean="0">
                <a:solidFill>
                  <a:srgbClr val="05142B"/>
                </a:solidFill>
                <a:latin typeface="Grammarsaurus" pitchFamily="2" charset="0"/>
                <a:cs typeface="Gill Sans MT"/>
              </a:rPr>
              <a:t>o</a:t>
            </a:r>
            <a:r>
              <a:rPr lang="en-US" sz="2200" b="1" spc="-100" dirty="0" smtClean="0">
                <a:solidFill>
                  <a:srgbClr val="05142B"/>
                </a:solidFill>
                <a:latin typeface="Grammarsaurus" pitchFamily="2" charset="0"/>
                <a:cs typeface="Gill Sans MT"/>
              </a:rPr>
              <a:t>ffi</a:t>
            </a:r>
            <a:r>
              <a:rPr sz="2200" b="1" spc="-100" dirty="0" smtClean="0">
                <a:solidFill>
                  <a:srgbClr val="05142B"/>
                </a:solidFill>
                <a:latin typeface="Grammarsaurus" pitchFamily="2" charset="0"/>
                <a:cs typeface="Gill Sans MT"/>
              </a:rPr>
              <a:t>ces</a:t>
            </a:r>
            <a:r>
              <a:rPr sz="2200" b="1" spc="-100" dirty="0">
                <a:solidFill>
                  <a:srgbClr val="05142B"/>
                </a:solidFill>
                <a:latin typeface="Grammarsaurus" pitchFamily="2" charset="0"/>
                <a:cs typeface="Gill Sans MT"/>
              </a:rPr>
              <a:t>, businesses </a:t>
            </a:r>
            <a:r>
              <a:rPr sz="2200" spc="-100" dirty="0">
                <a:solidFill>
                  <a:srgbClr val="05142B"/>
                </a:solidFill>
                <a:latin typeface="Grammarsaurus" pitchFamily="2" charset="0"/>
                <a:cs typeface="Gill Sans MT"/>
              </a:rPr>
              <a:t>and </a:t>
            </a:r>
            <a:r>
              <a:rPr sz="2200" b="1" spc="-100" dirty="0">
                <a:solidFill>
                  <a:srgbClr val="05142B"/>
                </a:solidFill>
                <a:latin typeface="Grammarsaurus" pitchFamily="2" charset="0"/>
                <a:cs typeface="Gill Sans MT"/>
              </a:rPr>
              <a:t>students </a:t>
            </a:r>
            <a:r>
              <a:rPr sz="2200" spc="-100" dirty="0">
                <a:solidFill>
                  <a:srgbClr val="05142B"/>
                </a:solidFill>
                <a:latin typeface="Grammarsaurus" pitchFamily="2" charset="0"/>
                <a:cs typeface="Gill Sans MT"/>
              </a:rPr>
              <a:t>used typewriters to prepare </a:t>
            </a:r>
            <a:r>
              <a:rPr sz="2200" b="1" spc="-100" dirty="0">
                <a:solidFill>
                  <a:srgbClr val="05142B"/>
                </a:solidFill>
                <a:latin typeface="Grammarsaurus" pitchFamily="2" charset="0"/>
                <a:cs typeface="Gill Sans MT"/>
              </a:rPr>
              <a:t>written assignments.</a:t>
            </a:r>
            <a:endParaRPr sz="2200" spc="-100" dirty="0">
              <a:latin typeface="Grammarsaurus" pitchFamily="2" charset="0"/>
              <a:cs typeface="Gill Sans MT"/>
            </a:endParaRPr>
          </a:p>
        </p:txBody>
      </p:sp>
      <p:pic>
        <p:nvPicPr>
          <p:cNvPr id="16" name="object 16"/>
          <p:cNvPicPr/>
          <p:nvPr/>
        </p:nvPicPr>
        <p:blipFill>
          <a:blip r:embed="rId3" cstate="print"/>
          <a:stretch>
            <a:fillRect/>
          </a:stretch>
        </p:blipFill>
        <p:spPr>
          <a:xfrm>
            <a:off x="7251242" y="1755940"/>
            <a:ext cx="4301515" cy="3784117"/>
          </a:xfrm>
          <a:prstGeom prst="rect">
            <a:avLst/>
          </a:prstGeom>
        </p:spPr>
      </p:pic>
      <p:grpSp>
        <p:nvGrpSpPr>
          <p:cNvPr id="17" name="object 17"/>
          <p:cNvGrpSpPr/>
          <p:nvPr/>
        </p:nvGrpSpPr>
        <p:grpSpPr>
          <a:xfrm>
            <a:off x="4968265" y="6388154"/>
            <a:ext cx="2255520" cy="363220"/>
            <a:chOff x="4968265" y="6388154"/>
            <a:chExt cx="2255520" cy="363220"/>
          </a:xfrm>
        </p:grpSpPr>
        <p:sp>
          <p:nvSpPr>
            <p:cNvPr id="18" name="object 18"/>
            <p:cNvSpPr/>
            <p:nvPr/>
          </p:nvSpPr>
          <p:spPr>
            <a:xfrm>
              <a:off x="4974615" y="6394504"/>
              <a:ext cx="2242820" cy="350520"/>
            </a:xfrm>
            <a:custGeom>
              <a:avLst/>
              <a:gdLst/>
              <a:ahLst/>
              <a:cxnLst/>
              <a:rect l="l" t="t" r="r" b="b"/>
              <a:pathLst>
                <a:path w="2242820" h="350520">
                  <a:moveTo>
                    <a:pt x="2122792" y="0"/>
                  </a:moveTo>
                  <a:lnTo>
                    <a:pt x="119976" y="0"/>
                  </a:lnTo>
                  <a:lnTo>
                    <a:pt x="73391" y="9466"/>
                  </a:lnTo>
                  <a:lnTo>
                    <a:pt x="35242" y="35242"/>
                  </a:lnTo>
                  <a:lnTo>
                    <a:pt x="9466" y="73391"/>
                  </a:lnTo>
                  <a:lnTo>
                    <a:pt x="0" y="119976"/>
                  </a:lnTo>
                  <a:lnTo>
                    <a:pt x="0" y="230492"/>
                  </a:lnTo>
                  <a:lnTo>
                    <a:pt x="9466" y="277077"/>
                  </a:lnTo>
                  <a:lnTo>
                    <a:pt x="35242" y="315226"/>
                  </a:lnTo>
                  <a:lnTo>
                    <a:pt x="73391" y="341002"/>
                  </a:lnTo>
                  <a:lnTo>
                    <a:pt x="119976" y="350469"/>
                  </a:lnTo>
                  <a:lnTo>
                    <a:pt x="2122792" y="350469"/>
                  </a:lnTo>
                  <a:lnTo>
                    <a:pt x="2169377" y="341002"/>
                  </a:lnTo>
                  <a:lnTo>
                    <a:pt x="2207526" y="315226"/>
                  </a:lnTo>
                  <a:lnTo>
                    <a:pt x="2233302" y="277077"/>
                  </a:lnTo>
                  <a:lnTo>
                    <a:pt x="2242769" y="230492"/>
                  </a:lnTo>
                  <a:lnTo>
                    <a:pt x="2242769" y="119976"/>
                  </a:lnTo>
                  <a:lnTo>
                    <a:pt x="2233302" y="73391"/>
                  </a:lnTo>
                  <a:lnTo>
                    <a:pt x="2207526" y="35242"/>
                  </a:lnTo>
                  <a:lnTo>
                    <a:pt x="2169377" y="9466"/>
                  </a:lnTo>
                  <a:lnTo>
                    <a:pt x="2122792" y="0"/>
                  </a:lnTo>
                  <a:close/>
                </a:path>
              </a:pathLst>
            </a:custGeom>
            <a:solidFill>
              <a:srgbClr val="274F60"/>
            </a:solidFill>
          </p:spPr>
          <p:txBody>
            <a:bodyPr wrap="square" lIns="0" tIns="0" rIns="0" bIns="0" rtlCol="0"/>
            <a:lstStyle/>
            <a:p>
              <a:endParaRPr/>
            </a:p>
          </p:txBody>
        </p:sp>
        <p:sp>
          <p:nvSpPr>
            <p:cNvPr id="19" name="object 19"/>
            <p:cNvSpPr/>
            <p:nvPr/>
          </p:nvSpPr>
          <p:spPr>
            <a:xfrm>
              <a:off x="4974615" y="6394504"/>
              <a:ext cx="2242820" cy="350520"/>
            </a:xfrm>
            <a:custGeom>
              <a:avLst/>
              <a:gdLst/>
              <a:ahLst/>
              <a:cxnLst/>
              <a:rect l="l" t="t" r="r" b="b"/>
              <a:pathLst>
                <a:path w="2242820" h="350520">
                  <a:moveTo>
                    <a:pt x="2122792" y="350469"/>
                  </a:moveTo>
                  <a:lnTo>
                    <a:pt x="119976" y="350469"/>
                  </a:lnTo>
                  <a:lnTo>
                    <a:pt x="73391" y="341002"/>
                  </a:lnTo>
                  <a:lnTo>
                    <a:pt x="35242" y="315226"/>
                  </a:lnTo>
                  <a:lnTo>
                    <a:pt x="9466" y="277077"/>
                  </a:lnTo>
                  <a:lnTo>
                    <a:pt x="0" y="230492"/>
                  </a:lnTo>
                  <a:lnTo>
                    <a:pt x="0" y="119976"/>
                  </a:lnTo>
                  <a:lnTo>
                    <a:pt x="9466" y="73391"/>
                  </a:lnTo>
                  <a:lnTo>
                    <a:pt x="35242" y="35242"/>
                  </a:lnTo>
                  <a:lnTo>
                    <a:pt x="73391" y="9466"/>
                  </a:lnTo>
                  <a:lnTo>
                    <a:pt x="119976" y="0"/>
                  </a:lnTo>
                  <a:lnTo>
                    <a:pt x="2122792" y="0"/>
                  </a:lnTo>
                  <a:lnTo>
                    <a:pt x="2169377" y="9466"/>
                  </a:lnTo>
                  <a:lnTo>
                    <a:pt x="2207526" y="35242"/>
                  </a:lnTo>
                  <a:lnTo>
                    <a:pt x="2233302" y="73391"/>
                  </a:lnTo>
                  <a:lnTo>
                    <a:pt x="2242769" y="119976"/>
                  </a:lnTo>
                  <a:lnTo>
                    <a:pt x="2242769" y="230492"/>
                  </a:lnTo>
                  <a:lnTo>
                    <a:pt x="2233302" y="277077"/>
                  </a:lnTo>
                  <a:lnTo>
                    <a:pt x="2207526" y="315226"/>
                  </a:lnTo>
                  <a:lnTo>
                    <a:pt x="2169377" y="341002"/>
                  </a:lnTo>
                  <a:lnTo>
                    <a:pt x="2122792" y="350469"/>
                  </a:lnTo>
                  <a:close/>
                </a:path>
              </a:pathLst>
            </a:custGeom>
            <a:ln w="12700">
              <a:solidFill>
                <a:srgbClr val="05142B"/>
              </a:solidFill>
            </a:ln>
          </p:spPr>
          <p:txBody>
            <a:bodyPr wrap="square" lIns="0" tIns="0" rIns="0" bIns="0" rtlCol="0"/>
            <a:lstStyle/>
            <a:p>
              <a:endParaRPr/>
            </a:p>
          </p:txBody>
        </p:sp>
        <p:pic>
          <p:nvPicPr>
            <p:cNvPr id="20" name="object 20"/>
            <p:cNvPicPr/>
            <p:nvPr/>
          </p:nvPicPr>
          <p:blipFill>
            <a:blip r:embed="rId4" cstate="print"/>
            <a:stretch>
              <a:fillRect/>
            </a:stretch>
          </p:blipFill>
          <p:spPr>
            <a:xfrm>
              <a:off x="5059743" y="6434772"/>
              <a:ext cx="270797" cy="270793"/>
            </a:xfrm>
            <a:prstGeom prst="rect">
              <a:avLst/>
            </a:prstGeom>
          </p:spPr>
        </p:pic>
      </p:grpSp>
      <p:sp>
        <p:nvSpPr>
          <p:cNvPr id="21" name="object 21"/>
          <p:cNvSpPr txBox="1"/>
          <p:nvPr/>
        </p:nvSpPr>
        <p:spPr>
          <a:xfrm>
            <a:off x="11779160" y="49580"/>
            <a:ext cx="360680" cy="391160"/>
          </a:xfrm>
          <a:prstGeom prst="rect">
            <a:avLst/>
          </a:prstGeom>
        </p:spPr>
        <p:txBody>
          <a:bodyPr vert="horz" wrap="square" lIns="0" tIns="12700" rIns="0" bIns="0" rtlCol="0">
            <a:spAutoFit/>
          </a:bodyPr>
          <a:lstStyle/>
          <a:p>
            <a:pPr marL="12700" algn="ctr">
              <a:lnSpc>
                <a:spcPct val="100000"/>
              </a:lnSpc>
              <a:spcBef>
                <a:spcPts val="100"/>
              </a:spcBef>
            </a:pPr>
            <a:r>
              <a:rPr sz="2400" b="1" dirty="0">
                <a:solidFill>
                  <a:srgbClr val="FFFFFF"/>
                </a:solidFill>
                <a:latin typeface="Grammarsaurus" pitchFamily="2" charset="0"/>
                <a:cs typeface="Gill Sans MT"/>
              </a:rPr>
              <a:t>10</a:t>
            </a:r>
            <a:endParaRPr sz="2400" dirty="0">
              <a:latin typeface="Grammarsaurus" pitchFamily="2" charset="0"/>
              <a:cs typeface="Gill Sans MT"/>
            </a:endParaRPr>
          </a:p>
        </p:txBody>
      </p:sp>
      <p:sp>
        <p:nvSpPr>
          <p:cNvPr id="23" name="object 90"/>
          <p:cNvSpPr txBox="1"/>
          <p:nvPr/>
        </p:nvSpPr>
        <p:spPr>
          <a:xfrm>
            <a:off x="5382723" y="6468763"/>
            <a:ext cx="1745717" cy="172483"/>
          </a:xfrm>
          <a:prstGeom prst="rect">
            <a:avLst/>
          </a:prstGeom>
        </p:spPr>
        <p:txBody>
          <a:bodyPr vert="horz" wrap="square" lIns="0" tIns="3175" rIns="0" bIns="0" rtlCol="0">
            <a:spAutoFit/>
          </a:bodyPr>
          <a:lstStyle/>
          <a:p>
            <a:pPr marL="12700">
              <a:lnSpc>
                <a:spcPct val="100000"/>
              </a:lnSpc>
              <a:spcBef>
                <a:spcPts val="25"/>
              </a:spcBef>
            </a:pPr>
            <a:r>
              <a:rPr sz="1100" b="1" spc="-30" dirty="0">
                <a:solidFill>
                  <a:srgbClr val="FFFFFF"/>
                </a:solidFill>
                <a:latin typeface="Grammarsaurus" pitchFamily="2" charset="0"/>
                <a:cs typeface="Gill Sans MT"/>
              </a:rPr>
              <a:t>www.grammarsaurus.co.uk</a:t>
            </a:r>
            <a:endParaRPr sz="1100" spc="-30" dirty="0">
              <a:latin typeface="Grammarsaurus" pitchFamily="2" charset="0"/>
              <a:cs typeface="Gill Sans MT"/>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791975" y="249122"/>
            <a:ext cx="6580625" cy="589280"/>
          </a:xfrm>
          <a:prstGeom prst="rect">
            <a:avLst/>
          </a:prstGeom>
        </p:spPr>
        <p:txBody>
          <a:bodyPr vert="horz" wrap="square" lIns="0" tIns="12700" rIns="0" bIns="0" rtlCol="0">
            <a:spAutoFit/>
          </a:bodyPr>
          <a:lstStyle/>
          <a:p>
            <a:pPr marL="2136775">
              <a:lnSpc>
                <a:spcPct val="100000"/>
              </a:lnSpc>
              <a:spcBef>
                <a:spcPts val="100"/>
              </a:spcBef>
            </a:pPr>
            <a:r>
              <a:rPr spc="-100" dirty="0">
                <a:latin typeface="Grammarsaurus" pitchFamily="2" charset="0"/>
              </a:rPr>
              <a:t>Let’s watch</a:t>
            </a:r>
          </a:p>
        </p:txBody>
      </p:sp>
      <p:grpSp>
        <p:nvGrpSpPr>
          <p:cNvPr id="3" name="object 3"/>
          <p:cNvGrpSpPr/>
          <p:nvPr/>
        </p:nvGrpSpPr>
        <p:grpSpPr>
          <a:xfrm>
            <a:off x="1054185" y="1526768"/>
            <a:ext cx="5095875" cy="3923029"/>
            <a:chOff x="1054185" y="1526768"/>
            <a:chExt cx="5095875" cy="3923029"/>
          </a:xfrm>
        </p:grpSpPr>
        <p:sp>
          <p:nvSpPr>
            <p:cNvPr id="4" name="object 4"/>
            <p:cNvSpPr/>
            <p:nvPr/>
          </p:nvSpPr>
          <p:spPr>
            <a:xfrm>
              <a:off x="1061170" y="1533753"/>
              <a:ext cx="5081905" cy="3909060"/>
            </a:xfrm>
            <a:custGeom>
              <a:avLst/>
              <a:gdLst/>
              <a:ahLst/>
              <a:cxnLst/>
              <a:rect l="l" t="t" r="r" b="b"/>
              <a:pathLst>
                <a:path w="5081905" h="3909060">
                  <a:moveTo>
                    <a:pt x="196635" y="3299516"/>
                  </a:moveTo>
                  <a:lnTo>
                    <a:pt x="193495" y="3352450"/>
                  </a:lnTo>
                  <a:lnTo>
                    <a:pt x="191261" y="3401566"/>
                  </a:lnTo>
                  <a:lnTo>
                    <a:pt x="189567" y="3451177"/>
                  </a:lnTo>
                  <a:lnTo>
                    <a:pt x="188344" y="3501492"/>
                  </a:lnTo>
                  <a:lnTo>
                    <a:pt x="187522" y="3552720"/>
                  </a:lnTo>
                  <a:lnTo>
                    <a:pt x="187096" y="3605820"/>
                  </a:lnTo>
                  <a:lnTo>
                    <a:pt x="188061" y="3617252"/>
                  </a:lnTo>
                  <a:lnTo>
                    <a:pt x="190615" y="3631461"/>
                  </a:lnTo>
                  <a:lnTo>
                    <a:pt x="193224" y="3645646"/>
                  </a:lnTo>
                  <a:lnTo>
                    <a:pt x="195909" y="3659807"/>
                  </a:lnTo>
                  <a:lnTo>
                    <a:pt x="198691" y="3673944"/>
                  </a:lnTo>
                  <a:lnTo>
                    <a:pt x="204846" y="3715643"/>
                  </a:lnTo>
                  <a:lnTo>
                    <a:pt x="206770" y="3756971"/>
                  </a:lnTo>
                  <a:lnTo>
                    <a:pt x="204772" y="3797488"/>
                  </a:lnTo>
                  <a:lnTo>
                    <a:pt x="199161" y="3836758"/>
                  </a:lnTo>
                  <a:lnTo>
                    <a:pt x="199850" y="3863687"/>
                  </a:lnTo>
                  <a:lnTo>
                    <a:pt x="210967" y="3886661"/>
                  </a:lnTo>
                  <a:lnTo>
                    <a:pt x="230202" y="3902661"/>
                  </a:lnTo>
                  <a:lnTo>
                    <a:pt x="255244" y="3908666"/>
                  </a:lnTo>
                  <a:lnTo>
                    <a:pt x="5024094" y="3908666"/>
                  </a:lnTo>
                  <a:lnTo>
                    <a:pt x="5046399" y="3903951"/>
                  </a:lnTo>
                  <a:lnTo>
                    <a:pt x="5064613" y="3891095"/>
                  </a:lnTo>
                  <a:lnTo>
                    <a:pt x="5076894" y="3872029"/>
                  </a:lnTo>
                  <a:lnTo>
                    <a:pt x="5081397" y="3848684"/>
                  </a:lnTo>
                  <a:lnTo>
                    <a:pt x="5081397" y="3623208"/>
                  </a:lnTo>
                  <a:lnTo>
                    <a:pt x="311470" y="3623208"/>
                  </a:lnTo>
                  <a:lnTo>
                    <a:pt x="309268" y="3620948"/>
                  </a:lnTo>
                  <a:lnTo>
                    <a:pt x="301601" y="3577732"/>
                  </a:lnTo>
                  <a:lnTo>
                    <a:pt x="295711" y="3524708"/>
                  </a:lnTo>
                  <a:lnTo>
                    <a:pt x="289299" y="3458053"/>
                  </a:lnTo>
                  <a:lnTo>
                    <a:pt x="285431" y="3415704"/>
                  </a:lnTo>
                  <a:lnTo>
                    <a:pt x="267299" y="3377541"/>
                  </a:lnTo>
                  <a:lnTo>
                    <a:pt x="240843" y="3338164"/>
                  </a:lnTo>
                  <a:lnTo>
                    <a:pt x="211353" y="3308182"/>
                  </a:lnTo>
                  <a:lnTo>
                    <a:pt x="196635" y="3299516"/>
                  </a:lnTo>
                  <a:close/>
                </a:path>
                <a:path w="5081905" h="3909060">
                  <a:moveTo>
                    <a:pt x="5081397" y="3020173"/>
                  </a:moveTo>
                  <a:lnTo>
                    <a:pt x="233133" y="3020173"/>
                  </a:lnTo>
                  <a:lnTo>
                    <a:pt x="236923" y="3023002"/>
                  </a:lnTo>
                  <a:lnTo>
                    <a:pt x="240752" y="3032261"/>
                  </a:lnTo>
                  <a:lnTo>
                    <a:pt x="252372" y="3092476"/>
                  </a:lnTo>
                  <a:lnTo>
                    <a:pt x="260121" y="3153500"/>
                  </a:lnTo>
                  <a:lnTo>
                    <a:pt x="267774" y="3225489"/>
                  </a:lnTo>
                  <a:lnTo>
                    <a:pt x="271537" y="3264058"/>
                  </a:lnTo>
                  <a:lnTo>
                    <a:pt x="275253" y="3303620"/>
                  </a:lnTo>
                  <a:lnTo>
                    <a:pt x="278885" y="3343271"/>
                  </a:lnTo>
                  <a:lnTo>
                    <a:pt x="285431" y="3415704"/>
                  </a:lnTo>
                  <a:lnTo>
                    <a:pt x="289424" y="3424110"/>
                  </a:lnTo>
                  <a:lnTo>
                    <a:pt x="305924" y="3475668"/>
                  </a:lnTo>
                  <a:lnTo>
                    <a:pt x="315503" y="3530013"/>
                  </a:lnTo>
                  <a:lnTo>
                    <a:pt x="316865" y="3584943"/>
                  </a:lnTo>
                  <a:lnTo>
                    <a:pt x="315336" y="3605072"/>
                  </a:lnTo>
                  <a:lnTo>
                    <a:pt x="315279" y="3605820"/>
                  </a:lnTo>
                  <a:lnTo>
                    <a:pt x="313477" y="3618370"/>
                  </a:lnTo>
                  <a:lnTo>
                    <a:pt x="311470" y="3623208"/>
                  </a:lnTo>
                  <a:lnTo>
                    <a:pt x="5081397" y="3623208"/>
                  </a:lnTo>
                  <a:lnTo>
                    <a:pt x="5081397" y="3020173"/>
                  </a:lnTo>
                  <a:close/>
                </a:path>
                <a:path w="5081905" h="3909060">
                  <a:moveTo>
                    <a:pt x="233133" y="3020173"/>
                  </a:moveTo>
                  <a:lnTo>
                    <a:pt x="215184" y="3106964"/>
                  </a:lnTo>
                  <a:lnTo>
                    <a:pt x="209213" y="3156747"/>
                  </a:lnTo>
                  <a:lnTo>
                    <a:pt x="204128" y="3205978"/>
                  </a:lnTo>
                  <a:lnTo>
                    <a:pt x="199860" y="3254865"/>
                  </a:lnTo>
                  <a:lnTo>
                    <a:pt x="196635" y="3299516"/>
                  </a:lnTo>
                  <a:lnTo>
                    <a:pt x="211353" y="3308182"/>
                  </a:lnTo>
                  <a:lnTo>
                    <a:pt x="240843" y="3338164"/>
                  </a:lnTo>
                  <a:lnTo>
                    <a:pt x="267299" y="3377541"/>
                  </a:lnTo>
                  <a:lnTo>
                    <a:pt x="285431" y="3415704"/>
                  </a:lnTo>
                  <a:lnTo>
                    <a:pt x="278885" y="3343271"/>
                  </a:lnTo>
                  <a:lnTo>
                    <a:pt x="275253" y="3303620"/>
                  </a:lnTo>
                  <a:lnTo>
                    <a:pt x="271537" y="3264058"/>
                  </a:lnTo>
                  <a:lnTo>
                    <a:pt x="267774" y="3225489"/>
                  </a:lnTo>
                  <a:lnTo>
                    <a:pt x="260121" y="3153500"/>
                  </a:lnTo>
                  <a:lnTo>
                    <a:pt x="252372" y="3092476"/>
                  </a:lnTo>
                  <a:lnTo>
                    <a:pt x="244610" y="3047337"/>
                  </a:lnTo>
                  <a:lnTo>
                    <a:pt x="236923" y="3023002"/>
                  </a:lnTo>
                  <a:lnTo>
                    <a:pt x="233133" y="3020173"/>
                  </a:lnTo>
                  <a:close/>
                </a:path>
                <a:path w="5081905" h="3909060">
                  <a:moveTo>
                    <a:pt x="197914" y="3281800"/>
                  </a:moveTo>
                  <a:lnTo>
                    <a:pt x="130057" y="3281800"/>
                  </a:lnTo>
                  <a:lnTo>
                    <a:pt x="155703" y="3283371"/>
                  </a:lnTo>
                  <a:lnTo>
                    <a:pt x="180124" y="3289795"/>
                  </a:lnTo>
                  <a:lnTo>
                    <a:pt x="196635" y="3299516"/>
                  </a:lnTo>
                  <a:lnTo>
                    <a:pt x="197801" y="3283371"/>
                  </a:lnTo>
                  <a:lnTo>
                    <a:pt x="197914" y="3281800"/>
                  </a:lnTo>
                  <a:close/>
                </a:path>
                <a:path w="5081905" h="3909060">
                  <a:moveTo>
                    <a:pt x="5024094" y="0"/>
                  </a:moveTo>
                  <a:lnTo>
                    <a:pt x="57302" y="0"/>
                  </a:lnTo>
                  <a:lnTo>
                    <a:pt x="34997" y="4714"/>
                  </a:lnTo>
                  <a:lnTo>
                    <a:pt x="16783" y="17570"/>
                  </a:lnTo>
                  <a:lnTo>
                    <a:pt x="4502" y="36636"/>
                  </a:lnTo>
                  <a:lnTo>
                    <a:pt x="0" y="59982"/>
                  </a:lnTo>
                  <a:lnTo>
                    <a:pt x="0" y="3237661"/>
                  </a:lnTo>
                  <a:lnTo>
                    <a:pt x="6930" y="3266387"/>
                  </a:lnTo>
                  <a:lnTo>
                    <a:pt x="24969" y="3287356"/>
                  </a:lnTo>
                  <a:lnTo>
                    <a:pt x="49993" y="3297458"/>
                  </a:lnTo>
                  <a:lnTo>
                    <a:pt x="77876" y="3293579"/>
                  </a:lnTo>
                  <a:lnTo>
                    <a:pt x="103882" y="3285173"/>
                  </a:lnTo>
                  <a:lnTo>
                    <a:pt x="130057" y="3281800"/>
                  </a:lnTo>
                  <a:lnTo>
                    <a:pt x="197914" y="3281800"/>
                  </a:lnTo>
                  <a:lnTo>
                    <a:pt x="199860" y="3254865"/>
                  </a:lnTo>
                  <a:lnTo>
                    <a:pt x="204128" y="3205978"/>
                  </a:lnTo>
                  <a:lnTo>
                    <a:pt x="209213" y="3156747"/>
                  </a:lnTo>
                  <a:lnTo>
                    <a:pt x="215184" y="3106964"/>
                  </a:lnTo>
                  <a:lnTo>
                    <a:pt x="222110" y="3056420"/>
                  </a:lnTo>
                  <a:lnTo>
                    <a:pt x="233133" y="3020173"/>
                  </a:lnTo>
                  <a:lnTo>
                    <a:pt x="5081397" y="3020173"/>
                  </a:lnTo>
                  <a:lnTo>
                    <a:pt x="5081397" y="59982"/>
                  </a:lnTo>
                  <a:lnTo>
                    <a:pt x="5076894" y="36636"/>
                  </a:lnTo>
                  <a:lnTo>
                    <a:pt x="5064613" y="17570"/>
                  </a:lnTo>
                  <a:lnTo>
                    <a:pt x="5046399" y="4714"/>
                  </a:lnTo>
                  <a:lnTo>
                    <a:pt x="5024094" y="0"/>
                  </a:lnTo>
                  <a:close/>
                </a:path>
              </a:pathLst>
            </a:custGeom>
            <a:solidFill>
              <a:srgbClr val="274F60"/>
            </a:solidFill>
          </p:spPr>
          <p:txBody>
            <a:bodyPr wrap="square" lIns="0" tIns="0" rIns="0" bIns="0" rtlCol="0"/>
            <a:lstStyle/>
            <a:p>
              <a:endParaRPr/>
            </a:p>
          </p:txBody>
        </p:sp>
        <p:sp>
          <p:nvSpPr>
            <p:cNvPr id="5" name="object 5"/>
            <p:cNvSpPr/>
            <p:nvPr/>
          </p:nvSpPr>
          <p:spPr>
            <a:xfrm>
              <a:off x="1061170" y="1533753"/>
              <a:ext cx="5081905" cy="3909060"/>
            </a:xfrm>
            <a:custGeom>
              <a:avLst/>
              <a:gdLst/>
              <a:ahLst/>
              <a:cxnLst/>
              <a:rect l="l" t="t" r="r" b="b"/>
              <a:pathLst>
                <a:path w="5081905" h="3909060">
                  <a:moveTo>
                    <a:pt x="0" y="59982"/>
                  </a:moveTo>
                  <a:lnTo>
                    <a:pt x="0" y="3237661"/>
                  </a:lnTo>
                  <a:lnTo>
                    <a:pt x="6930" y="3266387"/>
                  </a:lnTo>
                  <a:lnTo>
                    <a:pt x="24969" y="3287356"/>
                  </a:lnTo>
                  <a:lnTo>
                    <a:pt x="49993" y="3297458"/>
                  </a:lnTo>
                  <a:lnTo>
                    <a:pt x="77876" y="3293579"/>
                  </a:lnTo>
                  <a:lnTo>
                    <a:pt x="103882" y="3285173"/>
                  </a:lnTo>
                  <a:lnTo>
                    <a:pt x="130057" y="3281800"/>
                  </a:lnTo>
                  <a:lnTo>
                    <a:pt x="180124" y="3289795"/>
                  </a:lnTo>
                  <a:lnTo>
                    <a:pt x="240843" y="3338164"/>
                  </a:lnTo>
                  <a:lnTo>
                    <a:pt x="267299" y="3377541"/>
                  </a:lnTo>
                  <a:lnTo>
                    <a:pt x="289424" y="3424110"/>
                  </a:lnTo>
                  <a:lnTo>
                    <a:pt x="305924" y="3475668"/>
                  </a:lnTo>
                  <a:lnTo>
                    <a:pt x="315503" y="3530013"/>
                  </a:lnTo>
                  <a:lnTo>
                    <a:pt x="316865" y="3584943"/>
                  </a:lnTo>
                  <a:lnTo>
                    <a:pt x="315279" y="3605820"/>
                  </a:lnTo>
                  <a:lnTo>
                    <a:pt x="313477" y="3618370"/>
                  </a:lnTo>
                  <a:lnTo>
                    <a:pt x="311470" y="3623208"/>
                  </a:lnTo>
                  <a:lnTo>
                    <a:pt x="309268" y="3620948"/>
                  </a:lnTo>
                  <a:lnTo>
                    <a:pt x="301601" y="3577732"/>
                  </a:lnTo>
                  <a:lnTo>
                    <a:pt x="295711" y="3524708"/>
                  </a:lnTo>
                  <a:lnTo>
                    <a:pt x="289299" y="3458053"/>
                  </a:lnTo>
                  <a:lnTo>
                    <a:pt x="282448" y="3382685"/>
                  </a:lnTo>
                  <a:lnTo>
                    <a:pt x="278885" y="3343271"/>
                  </a:lnTo>
                  <a:lnTo>
                    <a:pt x="275245" y="3303524"/>
                  </a:lnTo>
                  <a:lnTo>
                    <a:pt x="271537" y="3264058"/>
                  </a:lnTo>
                  <a:lnTo>
                    <a:pt x="267774" y="3225489"/>
                  </a:lnTo>
                  <a:lnTo>
                    <a:pt x="260121" y="3153500"/>
                  </a:lnTo>
                  <a:lnTo>
                    <a:pt x="252372" y="3092476"/>
                  </a:lnTo>
                  <a:lnTo>
                    <a:pt x="244610" y="3047337"/>
                  </a:lnTo>
                  <a:lnTo>
                    <a:pt x="233133" y="3020173"/>
                  </a:lnTo>
                  <a:lnTo>
                    <a:pt x="229394" y="3024389"/>
                  </a:lnTo>
                  <a:lnTo>
                    <a:pt x="215184" y="3106964"/>
                  </a:lnTo>
                  <a:lnTo>
                    <a:pt x="209213" y="3156747"/>
                  </a:lnTo>
                  <a:lnTo>
                    <a:pt x="204128" y="3205978"/>
                  </a:lnTo>
                  <a:lnTo>
                    <a:pt x="199860" y="3254865"/>
                  </a:lnTo>
                  <a:lnTo>
                    <a:pt x="196339" y="3303620"/>
                  </a:lnTo>
                  <a:lnTo>
                    <a:pt x="193495" y="3352450"/>
                  </a:lnTo>
                  <a:lnTo>
                    <a:pt x="191261" y="3401566"/>
                  </a:lnTo>
                  <a:lnTo>
                    <a:pt x="189567" y="3451177"/>
                  </a:lnTo>
                  <a:lnTo>
                    <a:pt x="188344" y="3501492"/>
                  </a:lnTo>
                  <a:lnTo>
                    <a:pt x="187522" y="3552720"/>
                  </a:lnTo>
                  <a:lnTo>
                    <a:pt x="187032" y="3605072"/>
                  </a:lnTo>
                  <a:lnTo>
                    <a:pt x="187375" y="3609111"/>
                  </a:lnTo>
                  <a:lnTo>
                    <a:pt x="187718" y="3613200"/>
                  </a:lnTo>
                  <a:lnTo>
                    <a:pt x="195909" y="3659807"/>
                  </a:lnTo>
                  <a:lnTo>
                    <a:pt x="198691" y="3673944"/>
                  </a:lnTo>
                  <a:lnTo>
                    <a:pt x="204846" y="3715643"/>
                  </a:lnTo>
                  <a:lnTo>
                    <a:pt x="206770" y="3756971"/>
                  </a:lnTo>
                  <a:lnTo>
                    <a:pt x="204772" y="3797488"/>
                  </a:lnTo>
                  <a:lnTo>
                    <a:pt x="199161" y="3836758"/>
                  </a:lnTo>
                  <a:lnTo>
                    <a:pt x="199850" y="3863687"/>
                  </a:lnTo>
                  <a:lnTo>
                    <a:pt x="210967" y="3886661"/>
                  </a:lnTo>
                  <a:lnTo>
                    <a:pt x="230202" y="3902661"/>
                  </a:lnTo>
                  <a:lnTo>
                    <a:pt x="255244" y="3908666"/>
                  </a:lnTo>
                  <a:lnTo>
                    <a:pt x="5024094" y="3908666"/>
                  </a:lnTo>
                  <a:lnTo>
                    <a:pt x="5046399" y="3903951"/>
                  </a:lnTo>
                  <a:lnTo>
                    <a:pt x="5064613" y="3891095"/>
                  </a:lnTo>
                  <a:lnTo>
                    <a:pt x="5076894" y="3872029"/>
                  </a:lnTo>
                  <a:lnTo>
                    <a:pt x="5081397" y="3848684"/>
                  </a:lnTo>
                  <a:lnTo>
                    <a:pt x="5081397" y="59982"/>
                  </a:lnTo>
                  <a:lnTo>
                    <a:pt x="5076894" y="36636"/>
                  </a:lnTo>
                  <a:lnTo>
                    <a:pt x="5064613" y="17570"/>
                  </a:lnTo>
                  <a:lnTo>
                    <a:pt x="5046399" y="4714"/>
                  </a:lnTo>
                  <a:lnTo>
                    <a:pt x="5024094" y="0"/>
                  </a:lnTo>
                  <a:lnTo>
                    <a:pt x="57302" y="0"/>
                  </a:lnTo>
                  <a:lnTo>
                    <a:pt x="34997" y="4714"/>
                  </a:lnTo>
                  <a:lnTo>
                    <a:pt x="16783" y="17570"/>
                  </a:lnTo>
                  <a:lnTo>
                    <a:pt x="4502" y="36636"/>
                  </a:lnTo>
                  <a:lnTo>
                    <a:pt x="0" y="59982"/>
                  </a:lnTo>
                  <a:close/>
                </a:path>
              </a:pathLst>
            </a:custGeom>
            <a:ln w="13779">
              <a:solidFill>
                <a:srgbClr val="05142B"/>
              </a:solidFill>
            </a:ln>
          </p:spPr>
          <p:txBody>
            <a:bodyPr wrap="square" lIns="0" tIns="0" rIns="0" bIns="0" rtlCol="0"/>
            <a:lstStyle/>
            <a:p>
              <a:endParaRPr/>
            </a:p>
          </p:txBody>
        </p:sp>
      </p:grpSp>
      <p:pic>
        <p:nvPicPr>
          <p:cNvPr id="9" name="object 9"/>
          <p:cNvPicPr/>
          <p:nvPr/>
        </p:nvPicPr>
        <p:blipFill>
          <a:blip r:embed="rId2" cstate="print"/>
          <a:stretch>
            <a:fillRect/>
          </a:stretch>
        </p:blipFill>
        <p:spPr>
          <a:xfrm>
            <a:off x="6583400" y="4902327"/>
            <a:ext cx="1256703" cy="1105547"/>
          </a:xfrm>
          <a:prstGeom prst="rect">
            <a:avLst/>
          </a:prstGeom>
        </p:spPr>
      </p:pic>
      <p:grpSp>
        <p:nvGrpSpPr>
          <p:cNvPr id="10" name="object 10"/>
          <p:cNvGrpSpPr/>
          <p:nvPr/>
        </p:nvGrpSpPr>
        <p:grpSpPr>
          <a:xfrm>
            <a:off x="6578892" y="1527416"/>
            <a:ext cx="4731385" cy="2675890"/>
            <a:chOff x="6578892" y="1527416"/>
            <a:chExt cx="4731385" cy="2675890"/>
          </a:xfrm>
        </p:grpSpPr>
        <p:pic>
          <p:nvPicPr>
            <p:cNvPr id="11" name="object 11">
              <a:hlinkClick r:id="rId3"/>
            </p:cNvPr>
            <p:cNvPicPr/>
            <p:nvPr/>
          </p:nvPicPr>
          <p:blipFill>
            <a:blip r:embed="rId4" cstate="print"/>
            <a:stretch>
              <a:fillRect/>
            </a:stretch>
          </p:blipFill>
          <p:spPr>
            <a:xfrm>
              <a:off x="6589433" y="1537969"/>
              <a:ext cx="4701374" cy="2645994"/>
            </a:xfrm>
            <a:prstGeom prst="rect">
              <a:avLst/>
            </a:prstGeom>
          </p:spPr>
        </p:pic>
        <p:sp>
          <p:nvSpPr>
            <p:cNvPr id="12" name="object 12">
              <a:hlinkClick r:id="rId3"/>
            </p:cNvPr>
            <p:cNvSpPr/>
            <p:nvPr/>
          </p:nvSpPr>
          <p:spPr>
            <a:xfrm>
              <a:off x="6585242" y="1533766"/>
              <a:ext cx="4709795" cy="2654935"/>
            </a:xfrm>
            <a:custGeom>
              <a:avLst/>
              <a:gdLst/>
              <a:ahLst/>
              <a:cxnLst/>
              <a:rect l="l" t="t" r="r" b="b"/>
              <a:pathLst>
                <a:path w="4709795" h="2654935">
                  <a:moveTo>
                    <a:pt x="0" y="0"/>
                  </a:moveTo>
                  <a:lnTo>
                    <a:pt x="4709769" y="0"/>
                  </a:lnTo>
                  <a:lnTo>
                    <a:pt x="4709769" y="2654401"/>
                  </a:lnTo>
                  <a:lnTo>
                    <a:pt x="0" y="2654401"/>
                  </a:lnTo>
                  <a:lnTo>
                    <a:pt x="0" y="0"/>
                  </a:lnTo>
                  <a:close/>
                </a:path>
              </a:pathLst>
            </a:custGeom>
            <a:ln w="8394">
              <a:solidFill>
                <a:srgbClr val="1F487C"/>
              </a:solidFill>
            </a:ln>
          </p:spPr>
          <p:txBody>
            <a:bodyPr wrap="square" lIns="0" tIns="0" rIns="0" bIns="0" rtlCol="0"/>
            <a:lstStyle/>
            <a:p>
              <a:endParaRPr/>
            </a:p>
          </p:txBody>
        </p:sp>
        <p:sp>
          <p:nvSpPr>
            <p:cNvPr id="13" name="object 13">
              <a:hlinkClick r:id="rId3"/>
            </p:cNvPr>
            <p:cNvSpPr/>
            <p:nvPr/>
          </p:nvSpPr>
          <p:spPr>
            <a:xfrm>
              <a:off x="6585242" y="1533766"/>
              <a:ext cx="4718685" cy="2663190"/>
            </a:xfrm>
            <a:custGeom>
              <a:avLst/>
              <a:gdLst/>
              <a:ahLst/>
              <a:cxnLst/>
              <a:rect l="l" t="t" r="r" b="b"/>
              <a:pathLst>
                <a:path w="4718684" h="2663190">
                  <a:moveTo>
                    <a:pt x="0" y="2662796"/>
                  </a:moveTo>
                  <a:lnTo>
                    <a:pt x="4718164" y="2662796"/>
                  </a:lnTo>
                  <a:lnTo>
                    <a:pt x="4718164" y="0"/>
                  </a:lnTo>
                  <a:lnTo>
                    <a:pt x="0" y="0"/>
                  </a:lnTo>
                  <a:lnTo>
                    <a:pt x="0" y="2662796"/>
                  </a:lnTo>
                  <a:close/>
                </a:path>
              </a:pathLst>
            </a:custGeom>
            <a:ln w="12700">
              <a:solidFill>
                <a:srgbClr val="05142B"/>
              </a:solidFill>
            </a:ln>
          </p:spPr>
          <p:txBody>
            <a:bodyPr wrap="square" lIns="0" tIns="0" rIns="0" bIns="0" rtlCol="0"/>
            <a:lstStyle/>
            <a:p>
              <a:endParaRPr/>
            </a:p>
          </p:txBody>
        </p:sp>
        <p:pic>
          <p:nvPicPr>
            <p:cNvPr id="14" name="object 14">
              <a:hlinkClick r:id="rId3"/>
            </p:cNvPr>
            <p:cNvPicPr/>
            <p:nvPr/>
          </p:nvPicPr>
          <p:blipFill>
            <a:blip r:embed="rId5" cstate="print"/>
            <a:stretch>
              <a:fillRect/>
            </a:stretch>
          </p:blipFill>
          <p:spPr>
            <a:xfrm>
              <a:off x="8249120" y="2225776"/>
              <a:ext cx="1395983" cy="1395984"/>
            </a:xfrm>
            <a:prstGeom prst="rect">
              <a:avLst/>
            </a:prstGeom>
          </p:spPr>
        </p:pic>
        <p:sp>
          <p:nvSpPr>
            <p:cNvPr id="15" name="object 15">
              <a:hlinkClick r:id="rId3"/>
            </p:cNvPr>
            <p:cNvSpPr/>
            <p:nvPr/>
          </p:nvSpPr>
          <p:spPr>
            <a:xfrm>
              <a:off x="8439988" y="2354541"/>
              <a:ext cx="1013460" cy="1013460"/>
            </a:xfrm>
            <a:custGeom>
              <a:avLst/>
              <a:gdLst/>
              <a:ahLst/>
              <a:cxnLst/>
              <a:rect l="l" t="t" r="r" b="b"/>
              <a:pathLst>
                <a:path w="1013459" h="1013460">
                  <a:moveTo>
                    <a:pt x="506437" y="0"/>
                  </a:moveTo>
                  <a:lnTo>
                    <a:pt x="457663" y="2318"/>
                  </a:lnTo>
                  <a:lnTo>
                    <a:pt x="410201" y="9131"/>
                  </a:lnTo>
                  <a:lnTo>
                    <a:pt x="364262" y="20227"/>
                  </a:lnTo>
                  <a:lnTo>
                    <a:pt x="320060" y="35394"/>
                  </a:lnTo>
                  <a:lnTo>
                    <a:pt x="277807" y="54419"/>
                  </a:lnTo>
                  <a:lnTo>
                    <a:pt x="237714" y="77090"/>
                  </a:lnTo>
                  <a:lnTo>
                    <a:pt x="199995" y="103195"/>
                  </a:lnTo>
                  <a:lnTo>
                    <a:pt x="164861" y="132522"/>
                  </a:lnTo>
                  <a:lnTo>
                    <a:pt x="132524" y="164859"/>
                  </a:lnTo>
                  <a:lnTo>
                    <a:pt x="103196" y="199992"/>
                  </a:lnTo>
                  <a:lnTo>
                    <a:pt x="77091" y="237711"/>
                  </a:lnTo>
                  <a:lnTo>
                    <a:pt x="54419" y="277803"/>
                  </a:lnTo>
                  <a:lnTo>
                    <a:pt x="35394" y="320055"/>
                  </a:lnTo>
                  <a:lnTo>
                    <a:pt x="20227" y="364255"/>
                  </a:lnTo>
                  <a:lnTo>
                    <a:pt x="9131" y="410192"/>
                  </a:lnTo>
                  <a:lnTo>
                    <a:pt x="2318" y="457652"/>
                  </a:lnTo>
                  <a:lnTo>
                    <a:pt x="0" y="506425"/>
                  </a:lnTo>
                  <a:lnTo>
                    <a:pt x="2318" y="555197"/>
                  </a:lnTo>
                  <a:lnTo>
                    <a:pt x="9131" y="602658"/>
                  </a:lnTo>
                  <a:lnTo>
                    <a:pt x="20227" y="648594"/>
                  </a:lnTo>
                  <a:lnTo>
                    <a:pt x="35394" y="692795"/>
                  </a:lnTo>
                  <a:lnTo>
                    <a:pt x="54419" y="735047"/>
                  </a:lnTo>
                  <a:lnTo>
                    <a:pt x="77091" y="775138"/>
                  </a:lnTo>
                  <a:lnTo>
                    <a:pt x="103196" y="812857"/>
                  </a:lnTo>
                  <a:lnTo>
                    <a:pt x="132524" y="847991"/>
                  </a:lnTo>
                  <a:lnTo>
                    <a:pt x="164861" y="880327"/>
                  </a:lnTo>
                  <a:lnTo>
                    <a:pt x="199995" y="909654"/>
                  </a:lnTo>
                  <a:lnTo>
                    <a:pt x="237714" y="935759"/>
                  </a:lnTo>
                  <a:lnTo>
                    <a:pt x="277807" y="958430"/>
                  </a:lnTo>
                  <a:lnTo>
                    <a:pt x="320060" y="977456"/>
                  </a:lnTo>
                  <a:lnTo>
                    <a:pt x="364262" y="992622"/>
                  </a:lnTo>
                  <a:lnTo>
                    <a:pt x="410201" y="1003718"/>
                  </a:lnTo>
                  <a:lnTo>
                    <a:pt x="457663" y="1010532"/>
                  </a:lnTo>
                  <a:lnTo>
                    <a:pt x="506437" y="1012850"/>
                  </a:lnTo>
                  <a:lnTo>
                    <a:pt x="555210" y="1010532"/>
                  </a:lnTo>
                  <a:lnTo>
                    <a:pt x="602670" y="1003718"/>
                  </a:lnTo>
                  <a:lnTo>
                    <a:pt x="648607" y="992622"/>
                  </a:lnTo>
                  <a:lnTo>
                    <a:pt x="692807" y="977456"/>
                  </a:lnTo>
                  <a:lnTo>
                    <a:pt x="735060" y="958430"/>
                  </a:lnTo>
                  <a:lnTo>
                    <a:pt x="775151" y="935759"/>
                  </a:lnTo>
                  <a:lnTo>
                    <a:pt x="812870" y="909654"/>
                  </a:lnTo>
                  <a:lnTo>
                    <a:pt x="848003" y="880327"/>
                  </a:lnTo>
                  <a:lnTo>
                    <a:pt x="880340" y="847991"/>
                  </a:lnTo>
                  <a:lnTo>
                    <a:pt x="909667" y="812857"/>
                  </a:lnTo>
                  <a:lnTo>
                    <a:pt x="935772" y="775138"/>
                  </a:lnTo>
                  <a:lnTo>
                    <a:pt x="958443" y="735047"/>
                  </a:lnTo>
                  <a:lnTo>
                    <a:pt x="977468" y="692795"/>
                  </a:lnTo>
                  <a:lnTo>
                    <a:pt x="992635" y="648594"/>
                  </a:lnTo>
                  <a:lnTo>
                    <a:pt x="1003731" y="602658"/>
                  </a:lnTo>
                  <a:lnTo>
                    <a:pt x="1010544" y="555197"/>
                  </a:lnTo>
                  <a:lnTo>
                    <a:pt x="1012863" y="506425"/>
                  </a:lnTo>
                  <a:lnTo>
                    <a:pt x="1010544" y="457652"/>
                  </a:lnTo>
                  <a:lnTo>
                    <a:pt x="1003731" y="410192"/>
                  </a:lnTo>
                  <a:lnTo>
                    <a:pt x="992635" y="364255"/>
                  </a:lnTo>
                  <a:lnTo>
                    <a:pt x="977468" y="320055"/>
                  </a:lnTo>
                  <a:lnTo>
                    <a:pt x="958443" y="277803"/>
                  </a:lnTo>
                  <a:lnTo>
                    <a:pt x="935772" y="237711"/>
                  </a:lnTo>
                  <a:lnTo>
                    <a:pt x="909667" y="199992"/>
                  </a:lnTo>
                  <a:lnTo>
                    <a:pt x="880340" y="164859"/>
                  </a:lnTo>
                  <a:lnTo>
                    <a:pt x="848003" y="132522"/>
                  </a:lnTo>
                  <a:lnTo>
                    <a:pt x="812870" y="103195"/>
                  </a:lnTo>
                  <a:lnTo>
                    <a:pt x="775151" y="77090"/>
                  </a:lnTo>
                  <a:lnTo>
                    <a:pt x="735060" y="54419"/>
                  </a:lnTo>
                  <a:lnTo>
                    <a:pt x="692807" y="35394"/>
                  </a:lnTo>
                  <a:lnTo>
                    <a:pt x="648607" y="20227"/>
                  </a:lnTo>
                  <a:lnTo>
                    <a:pt x="602670" y="9131"/>
                  </a:lnTo>
                  <a:lnTo>
                    <a:pt x="555210" y="2318"/>
                  </a:lnTo>
                  <a:lnTo>
                    <a:pt x="506437" y="0"/>
                  </a:lnTo>
                  <a:close/>
                </a:path>
              </a:pathLst>
            </a:custGeom>
            <a:solidFill>
              <a:srgbClr val="FFFFFF"/>
            </a:solidFill>
          </p:spPr>
          <p:txBody>
            <a:bodyPr wrap="square" lIns="0" tIns="0" rIns="0" bIns="0" rtlCol="0"/>
            <a:lstStyle/>
            <a:p>
              <a:endParaRPr/>
            </a:p>
          </p:txBody>
        </p:sp>
        <p:sp>
          <p:nvSpPr>
            <p:cNvPr id="16" name="object 16">
              <a:hlinkClick r:id="rId3"/>
            </p:cNvPr>
            <p:cNvSpPr/>
            <p:nvPr/>
          </p:nvSpPr>
          <p:spPr>
            <a:xfrm>
              <a:off x="8796490" y="2634203"/>
              <a:ext cx="382905" cy="454025"/>
            </a:xfrm>
            <a:custGeom>
              <a:avLst/>
              <a:gdLst/>
              <a:ahLst/>
              <a:cxnLst/>
              <a:rect l="l" t="t" r="r" b="b"/>
              <a:pathLst>
                <a:path w="382904" h="454025">
                  <a:moveTo>
                    <a:pt x="23660" y="0"/>
                  </a:moveTo>
                  <a:lnTo>
                    <a:pt x="12049" y="3084"/>
                  </a:lnTo>
                  <a:lnTo>
                    <a:pt x="3395" y="11417"/>
                  </a:lnTo>
                  <a:lnTo>
                    <a:pt x="0" y="23702"/>
                  </a:lnTo>
                  <a:lnTo>
                    <a:pt x="0" y="429823"/>
                  </a:lnTo>
                  <a:lnTo>
                    <a:pt x="3395" y="442109"/>
                  </a:lnTo>
                  <a:lnTo>
                    <a:pt x="12049" y="450442"/>
                  </a:lnTo>
                  <a:lnTo>
                    <a:pt x="23660" y="453526"/>
                  </a:lnTo>
                  <a:lnTo>
                    <a:pt x="35928" y="450067"/>
                  </a:lnTo>
                  <a:lnTo>
                    <a:pt x="371246" y="247007"/>
                  </a:lnTo>
                  <a:lnTo>
                    <a:pt x="379804" y="238091"/>
                  </a:lnTo>
                  <a:lnTo>
                    <a:pt x="382657" y="226763"/>
                  </a:lnTo>
                  <a:lnTo>
                    <a:pt x="379804" y="215435"/>
                  </a:lnTo>
                  <a:lnTo>
                    <a:pt x="371246" y="206519"/>
                  </a:lnTo>
                  <a:lnTo>
                    <a:pt x="35928" y="3459"/>
                  </a:lnTo>
                  <a:lnTo>
                    <a:pt x="23660" y="0"/>
                  </a:lnTo>
                  <a:close/>
                </a:path>
              </a:pathLst>
            </a:custGeom>
            <a:solidFill>
              <a:srgbClr val="274F60"/>
            </a:solidFill>
          </p:spPr>
          <p:txBody>
            <a:bodyPr wrap="square" lIns="0" tIns="0" rIns="0" bIns="0" rtlCol="0"/>
            <a:lstStyle/>
            <a:p>
              <a:endParaRPr/>
            </a:p>
          </p:txBody>
        </p:sp>
        <p:sp>
          <p:nvSpPr>
            <p:cNvPr id="17" name="object 17">
              <a:hlinkClick r:id="rId3"/>
            </p:cNvPr>
            <p:cNvSpPr/>
            <p:nvPr/>
          </p:nvSpPr>
          <p:spPr>
            <a:xfrm>
              <a:off x="8796490" y="2634203"/>
              <a:ext cx="382905" cy="454025"/>
            </a:xfrm>
            <a:custGeom>
              <a:avLst/>
              <a:gdLst/>
              <a:ahLst/>
              <a:cxnLst/>
              <a:rect l="l" t="t" r="r" b="b"/>
              <a:pathLst>
                <a:path w="382904" h="454025">
                  <a:moveTo>
                    <a:pt x="35928" y="3459"/>
                  </a:moveTo>
                  <a:lnTo>
                    <a:pt x="371246" y="206519"/>
                  </a:lnTo>
                  <a:lnTo>
                    <a:pt x="379804" y="215435"/>
                  </a:lnTo>
                  <a:lnTo>
                    <a:pt x="382657" y="226763"/>
                  </a:lnTo>
                  <a:lnTo>
                    <a:pt x="379804" y="238091"/>
                  </a:lnTo>
                  <a:lnTo>
                    <a:pt x="371246" y="247007"/>
                  </a:lnTo>
                  <a:lnTo>
                    <a:pt x="35928" y="450067"/>
                  </a:lnTo>
                  <a:lnTo>
                    <a:pt x="23660" y="453526"/>
                  </a:lnTo>
                  <a:lnTo>
                    <a:pt x="12049" y="450442"/>
                  </a:lnTo>
                  <a:lnTo>
                    <a:pt x="3395" y="442109"/>
                  </a:lnTo>
                  <a:lnTo>
                    <a:pt x="0" y="429823"/>
                  </a:lnTo>
                  <a:lnTo>
                    <a:pt x="0" y="23702"/>
                  </a:lnTo>
                  <a:lnTo>
                    <a:pt x="3395" y="11417"/>
                  </a:lnTo>
                  <a:lnTo>
                    <a:pt x="12049" y="3084"/>
                  </a:lnTo>
                  <a:lnTo>
                    <a:pt x="23660" y="0"/>
                  </a:lnTo>
                  <a:lnTo>
                    <a:pt x="35928" y="3459"/>
                  </a:lnTo>
                  <a:close/>
                </a:path>
              </a:pathLst>
            </a:custGeom>
            <a:ln w="8382">
              <a:solidFill>
                <a:srgbClr val="05142B"/>
              </a:solidFill>
            </a:ln>
          </p:spPr>
          <p:txBody>
            <a:bodyPr wrap="square" lIns="0" tIns="0" rIns="0" bIns="0" rtlCol="0"/>
            <a:lstStyle/>
            <a:p>
              <a:endParaRPr/>
            </a:p>
          </p:txBody>
        </p:sp>
      </p:grpSp>
      <p:grpSp>
        <p:nvGrpSpPr>
          <p:cNvPr id="18" name="object 18"/>
          <p:cNvGrpSpPr/>
          <p:nvPr/>
        </p:nvGrpSpPr>
        <p:grpSpPr>
          <a:xfrm>
            <a:off x="11252599" y="0"/>
            <a:ext cx="939800" cy="911860"/>
            <a:chOff x="11252599" y="0"/>
            <a:chExt cx="939800" cy="911860"/>
          </a:xfrm>
        </p:grpSpPr>
        <p:sp>
          <p:nvSpPr>
            <p:cNvPr id="19" name="object 19"/>
            <p:cNvSpPr/>
            <p:nvPr/>
          </p:nvSpPr>
          <p:spPr>
            <a:xfrm>
              <a:off x="11252599" y="507999"/>
              <a:ext cx="448309" cy="403860"/>
            </a:xfrm>
            <a:custGeom>
              <a:avLst/>
              <a:gdLst/>
              <a:ahLst/>
              <a:cxnLst/>
              <a:rect l="l" t="t" r="r" b="b"/>
              <a:pathLst>
                <a:path w="448309" h="403859">
                  <a:moveTo>
                    <a:pt x="306724" y="0"/>
                  </a:moveTo>
                  <a:lnTo>
                    <a:pt x="141204" y="0"/>
                  </a:lnTo>
                  <a:lnTo>
                    <a:pt x="125957" y="2022"/>
                  </a:lnTo>
                  <a:lnTo>
                    <a:pt x="90595" y="29222"/>
                  </a:lnTo>
                  <a:lnTo>
                    <a:pt x="7829" y="172567"/>
                  </a:lnTo>
                  <a:lnTo>
                    <a:pt x="0" y="201790"/>
                  </a:lnTo>
                  <a:lnTo>
                    <a:pt x="1957" y="216794"/>
                  </a:lnTo>
                  <a:lnTo>
                    <a:pt x="90595" y="374357"/>
                  </a:lnTo>
                  <a:lnTo>
                    <a:pt x="125957" y="401557"/>
                  </a:lnTo>
                  <a:lnTo>
                    <a:pt x="141204" y="403580"/>
                  </a:lnTo>
                  <a:lnTo>
                    <a:pt x="306724" y="403580"/>
                  </a:lnTo>
                  <a:lnTo>
                    <a:pt x="347963" y="386553"/>
                  </a:lnTo>
                  <a:lnTo>
                    <a:pt x="440099" y="231013"/>
                  </a:lnTo>
                  <a:lnTo>
                    <a:pt x="447928" y="201790"/>
                  </a:lnTo>
                  <a:lnTo>
                    <a:pt x="445971" y="186786"/>
                  </a:lnTo>
                  <a:lnTo>
                    <a:pt x="357346" y="29222"/>
                  </a:lnTo>
                  <a:lnTo>
                    <a:pt x="321972" y="2022"/>
                  </a:lnTo>
                  <a:lnTo>
                    <a:pt x="306724" y="0"/>
                  </a:lnTo>
                  <a:close/>
                </a:path>
              </a:pathLst>
            </a:custGeom>
            <a:solidFill>
              <a:srgbClr val="5CAA46"/>
            </a:solidFill>
          </p:spPr>
          <p:txBody>
            <a:bodyPr wrap="square" lIns="0" tIns="0" rIns="0" bIns="0" rtlCol="0"/>
            <a:lstStyle/>
            <a:p>
              <a:endParaRPr/>
            </a:p>
          </p:txBody>
        </p:sp>
        <p:pic>
          <p:nvPicPr>
            <p:cNvPr id="20" name="object 20"/>
            <p:cNvPicPr/>
            <p:nvPr/>
          </p:nvPicPr>
          <p:blipFill>
            <a:blip r:embed="rId6" cstate="print"/>
            <a:stretch>
              <a:fillRect/>
            </a:stretch>
          </p:blipFill>
          <p:spPr>
            <a:xfrm>
              <a:off x="11367058" y="585076"/>
              <a:ext cx="230009" cy="245363"/>
            </a:xfrm>
            <a:prstGeom prst="rect">
              <a:avLst/>
            </a:prstGeom>
          </p:spPr>
        </p:pic>
        <p:sp>
          <p:nvSpPr>
            <p:cNvPr id="21" name="object 21"/>
            <p:cNvSpPr/>
            <p:nvPr/>
          </p:nvSpPr>
          <p:spPr>
            <a:xfrm>
              <a:off x="11640439" y="0"/>
              <a:ext cx="551815" cy="660400"/>
            </a:xfrm>
            <a:custGeom>
              <a:avLst/>
              <a:gdLst/>
              <a:ahLst/>
              <a:cxnLst/>
              <a:rect l="l" t="t" r="r" b="b"/>
              <a:pathLst>
                <a:path w="551815" h="660400">
                  <a:moveTo>
                    <a:pt x="551573" y="0"/>
                  </a:moveTo>
                  <a:lnTo>
                    <a:pt x="2706" y="0"/>
                  </a:lnTo>
                  <a:lnTo>
                    <a:pt x="1543" y="13990"/>
                  </a:lnTo>
                  <a:lnTo>
                    <a:pt x="682" y="28235"/>
                  </a:lnTo>
                  <a:lnTo>
                    <a:pt x="169" y="42237"/>
                  </a:lnTo>
                  <a:lnTo>
                    <a:pt x="0" y="56095"/>
                  </a:lnTo>
                  <a:lnTo>
                    <a:pt x="1944" y="104954"/>
                  </a:lnTo>
                  <a:lnTo>
                    <a:pt x="7686" y="152785"/>
                  </a:lnTo>
                  <a:lnTo>
                    <a:pt x="17085" y="199435"/>
                  </a:lnTo>
                  <a:lnTo>
                    <a:pt x="30002" y="244750"/>
                  </a:lnTo>
                  <a:lnTo>
                    <a:pt x="46296" y="288579"/>
                  </a:lnTo>
                  <a:lnTo>
                    <a:pt x="65829" y="330768"/>
                  </a:lnTo>
                  <a:lnTo>
                    <a:pt x="88460" y="371163"/>
                  </a:lnTo>
                  <a:lnTo>
                    <a:pt x="114051" y="409612"/>
                  </a:lnTo>
                  <a:lnTo>
                    <a:pt x="142461" y="445961"/>
                  </a:lnTo>
                  <a:lnTo>
                    <a:pt x="173551" y="480057"/>
                  </a:lnTo>
                  <a:lnTo>
                    <a:pt x="207181" y="511748"/>
                  </a:lnTo>
                  <a:lnTo>
                    <a:pt x="243211" y="540880"/>
                  </a:lnTo>
                  <a:lnTo>
                    <a:pt x="281503" y="567301"/>
                  </a:lnTo>
                  <a:lnTo>
                    <a:pt x="321916" y="590856"/>
                  </a:lnTo>
                  <a:lnTo>
                    <a:pt x="364310" y="611393"/>
                  </a:lnTo>
                  <a:lnTo>
                    <a:pt x="408547" y="628759"/>
                  </a:lnTo>
                  <a:lnTo>
                    <a:pt x="454486" y="642800"/>
                  </a:lnTo>
                  <a:lnTo>
                    <a:pt x="501988" y="653364"/>
                  </a:lnTo>
                  <a:lnTo>
                    <a:pt x="551386" y="660365"/>
                  </a:lnTo>
                  <a:lnTo>
                    <a:pt x="551573" y="660365"/>
                  </a:lnTo>
                  <a:lnTo>
                    <a:pt x="551573" y="0"/>
                  </a:lnTo>
                  <a:close/>
                </a:path>
              </a:pathLst>
            </a:custGeom>
            <a:solidFill>
              <a:srgbClr val="274F60"/>
            </a:solidFill>
          </p:spPr>
          <p:txBody>
            <a:bodyPr wrap="square" lIns="0" tIns="0" rIns="0" bIns="0" rtlCol="0"/>
            <a:lstStyle/>
            <a:p>
              <a:endParaRPr/>
            </a:p>
          </p:txBody>
        </p:sp>
        <p:sp>
          <p:nvSpPr>
            <p:cNvPr id="22" name="object 22"/>
            <p:cNvSpPr/>
            <p:nvPr/>
          </p:nvSpPr>
          <p:spPr>
            <a:xfrm>
              <a:off x="11634088" y="0"/>
              <a:ext cx="558165" cy="666750"/>
            </a:xfrm>
            <a:custGeom>
              <a:avLst/>
              <a:gdLst/>
              <a:ahLst/>
              <a:cxnLst/>
              <a:rect l="l" t="t" r="r" b="b"/>
              <a:pathLst>
                <a:path w="558165" h="666750">
                  <a:moveTo>
                    <a:pt x="15430" y="0"/>
                  </a:moveTo>
                  <a:lnTo>
                    <a:pt x="2682" y="0"/>
                  </a:lnTo>
                  <a:lnTo>
                    <a:pt x="1559" y="13538"/>
                  </a:lnTo>
                  <a:lnTo>
                    <a:pt x="690" y="27932"/>
                  </a:lnTo>
                  <a:lnTo>
                    <a:pt x="177" y="41940"/>
                  </a:lnTo>
                  <a:lnTo>
                    <a:pt x="0" y="56095"/>
                  </a:lnTo>
                  <a:lnTo>
                    <a:pt x="2018" y="104695"/>
                  </a:lnTo>
                  <a:lnTo>
                    <a:pt x="2104" y="106766"/>
                  </a:lnTo>
                  <a:lnTo>
                    <a:pt x="8358" y="156742"/>
                  </a:lnTo>
                  <a:lnTo>
                    <a:pt x="18676" y="205802"/>
                  </a:lnTo>
                  <a:lnTo>
                    <a:pt x="32972" y="253723"/>
                  </a:lnTo>
                  <a:lnTo>
                    <a:pt x="51158" y="300282"/>
                  </a:lnTo>
                  <a:lnTo>
                    <a:pt x="73148" y="345258"/>
                  </a:lnTo>
                  <a:lnTo>
                    <a:pt x="98855" y="388429"/>
                  </a:lnTo>
                  <a:lnTo>
                    <a:pt x="128192" y="429572"/>
                  </a:lnTo>
                  <a:lnTo>
                    <a:pt x="161074" y="468464"/>
                  </a:lnTo>
                  <a:lnTo>
                    <a:pt x="196792" y="504314"/>
                  </a:lnTo>
                  <a:lnTo>
                    <a:pt x="235066" y="536954"/>
                  </a:lnTo>
                  <a:lnTo>
                    <a:pt x="275681" y="566278"/>
                  </a:lnTo>
                  <a:lnTo>
                    <a:pt x="318424" y="592179"/>
                  </a:lnTo>
                  <a:lnTo>
                    <a:pt x="363083" y="614551"/>
                  </a:lnTo>
                  <a:lnTo>
                    <a:pt x="409445" y="633287"/>
                  </a:lnTo>
                  <a:lnTo>
                    <a:pt x="457296" y="648280"/>
                  </a:lnTo>
                  <a:lnTo>
                    <a:pt x="506424" y="659423"/>
                  </a:lnTo>
                  <a:lnTo>
                    <a:pt x="556615" y="666610"/>
                  </a:lnTo>
                  <a:lnTo>
                    <a:pt x="557923" y="666743"/>
                  </a:lnTo>
                  <a:lnTo>
                    <a:pt x="557923" y="653975"/>
                  </a:lnTo>
                  <a:lnTo>
                    <a:pt x="510129" y="647192"/>
                  </a:lnTo>
                  <a:lnTo>
                    <a:pt x="463618" y="636828"/>
                  </a:lnTo>
                  <a:lnTo>
                    <a:pt x="418528" y="623031"/>
                  </a:lnTo>
                  <a:lnTo>
                    <a:pt x="375009" y="605947"/>
                  </a:lnTo>
                  <a:lnTo>
                    <a:pt x="333211" y="585726"/>
                  </a:lnTo>
                  <a:lnTo>
                    <a:pt x="293283" y="562515"/>
                  </a:lnTo>
                  <a:lnTo>
                    <a:pt x="255376" y="536463"/>
                  </a:lnTo>
                  <a:lnTo>
                    <a:pt x="219640" y="507717"/>
                  </a:lnTo>
                  <a:lnTo>
                    <a:pt x="186224" y="476425"/>
                  </a:lnTo>
                  <a:lnTo>
                    <a:pt x="155279" y="442736"/>
                  </a:lnTo>
                  <a:lnTo>
                    <a:pt x="126955" y="406798"/>
                  </a:lnTo>
                  <a:lnTo>
                    <a:pt x="101401" y="368759"/>
                  </a:lnTo>
                  <a:lnTo>
                    <a:pt x="78768" y="328767"/>
                  </a:lnTo>
                  <a:lnTo>
                    <a:pt x="59205" y="286970"/>
                  </a:lnTo>
                  <a:lnTo>
                    <a:pt x="42863" y="243517"/>
                  </a:lnTo>
                  <a:lnTo>
                    <a:pt x="29891" y="198554"/>
                  </a:lnTo>
                  <a:lnTo>
                    <a:pt x="20440" y="152231"/>
                  </a:lnTo>
                  <a:lnTo>
                    <a:pt x="14660" y="104695"/>
                  </a:lnTo>
                  <a:lnTo>
                    <a:pt x="12700" y="56095"/>
                  </a:lnTo>
                  <a:lnTo>
                    <a:pt x="12880" y="42084"/>
                  </a:lnTo>
                  <a:lnTo>
                    <a:pt x="13410" y="27932"/>
                  </a:lnTo>
                  <a:lnTo>
                    <a:pt x="14269" y="13897"/>
                  </a:lnTo>
                  <a:lnTo>
                    <a:pt x="15430" y="0"/>
                  </a:lnTo>
                  <a:close/>
                </a:path>
              </a:pathLst>
            </a:custGeom>
            <a:solidFill>
              <a:srgbClr val="05142B"/>
            </a:solidFill>
          </p:spPr>
          <p:txBody>
            <a:bodyPr wrap="square" lIns="0" tIns="0" rIns="0" bIns="0" rtlCol="0"/>
            <a:lstStyle/>
            <a:p>
              <a:endParaRPr/>
            </a:p>
          </p:txBody>
        </p:sp>
      </p:grpSp>
      <p:sp>
        <p:nvSpPr>
          <p:cNvPr id="23" name="object 23"/>
          <p:cNvSpPr txBox="1"/>
          <p:nvPr/>
        </p:nvSpPr>
        <p:spPr>
          <a:xfrm>
            <a:off x="6576732" y="4272775"/>
            <a:ext cx="4243667" cy="626838"/>
          </a:xfrm>
          <a:prstGeom prst="rect">
            <a:avLst/>
          </a:prstGeom>
        </p:spPr>
        <p:txBody>
          <a:bodyPr vert="horz" wrap="square" lIns="0" tIns="12700" rIns="0" bIns="0" rtlCol="0">
            <a:spAutoFit/>
          </a:bodyPr>
          <a:lstStyle/>
          <a:p>
            <a:pPr marL="12700" marR="5080">
              <a:lnSpc>
                <a:spcPct val="105200"/>
              </a:lnSpc>
              <a:spcBef>
                <a:spcPts val="100"/>
              </a:spcBef>
            </a:pPr>
            <a:r>
              <a:rPr sz="1900" b="1" spc="-100" dirty="0">
                <a:solidFill>
                  <a:srgbClr val="010101"/>
                </a:solidFill>
                <a:latin typeface="Grammarsaurus" pitchFamily="2" charset="0"/>
                <a:cs typeface="Gill Sans MT"/>
              </a:rPr>
              <a:t>Watch </a:t>
            </a:r>
            <a:r>
              <a:rPr sz="1900" spc="-100" dirty="0">
                <a:solidFill>
                  <a:srgbClr val="010101"/>
                </a:solidFill>
                <a:latin typeface="Grammarsaurus" pitchFamily="2" charset="0"/>
                <a:cs typeface="Gill Sans MT"/>
              </a:rPr>
              <a:t>this video clip that shows children exploring how to use a typewriter.</a:t>
            </a:r>
            <a:endParaRPr sz="1900" spc="-100" dirty="0">
              <a:latin typeface="Grammarsaurus" pitchFamily="2" charset="0"/>
              <a:cs typeface="Gill Sans MT"/>
            </a:endParaRPr>
          </a:p>
        </p:txBody>
      </p:sp>
      <p:pic>
        <p:nvPicPr>
          <p:cNvPr id="24" name="object 24">
            <a:hlinkClick r:id="rId3"/>
          </p:cNvPr>
          <p:cNvPicPr/>
          <p:nvPr/>
        </p:nvPicPr>
        <p:blipFill>
          <a:blip r:embed="rId7" cstate="print"/>
          <a:stretch>
            <a:fillRect/>
          </a:stretch>
        </p:blipFill>
        <p:spPr>
          <a:xfrm>
            <a:off x="10001529" y="4648202"/>
            <a:ext cx="1370634" cy="1370634"/>
          </a:xfrm>
          <a:prstGeom prst="rect">
            <a:avLst/>
          </a:prstGeom>
        </p:spPr>
      </p:pic>
      <p:grpSp>
        <p:nvGrpSpPr>
          <p:cNvPr id="25" name="object 25"/>
          <p:cNvGrpSpPr/>
          <p:nvPr/>
        </p:nvGrpSpPr>
        <p:grpSpPr>
          <a:xfrm>
            <a:off x="4968265" y="6388154"/>
            <a:ext cx="2255520" cy="363220"/>
            <a:chOff x="4968265" y="6388154"/>
            <a:chExt cx="2255520" cy="363220"/>
          </a:xfrm>
        </p:grpSpPr>
        <p:sp>
          <p:nvSpPr>
            <p:cNvPr id="26" name="object 26"/>
            <p:cNvSpPr/>
            <p:nvPr/>
          </p:nvSpPr>
          <p:spPr>
            <a:xfrm>
              <a:off x="4974615" y="6394504"/>
              <a:ext cx="2242820" cy="350520"/>
            </a:xfrm>
            <a:custGeom>
              <a:avLst/>
              <a:gdLst/>
              <a:ahLst/>
              <a:cxnLst/>
              <a:rect l="l" t="t" r="r" b="b"/>
              <a:pathLst>
                <a:path w="2242820" h="350520">
                  <a:moveTo>
                    <a:pt x="2122792" y="0"/>
                  </a:moveTo>
                  <a:lnTo>
                    <a:pt x="119976" y="0"/>
                  </a:lnTo>
                  <a:lnTo>
                    <a:pt x="73391" y="9466"/>
                  </a:lnTo>
                  <a:lnTo>
                    <a:pt x="35242" y="35242"/>
                  </a:lnTo>
                  <a:lnTo>
                    <a:pt x="9466" y="73391"/>
                  </a:lnTo>
                  <a:lnTo>
                    <a:pt x="0" y="119976"/>
                  </a:lnTo>
                  <a:lnTo>
                    <a:pt x="0" y="230492"/>
                  </a:lnTo>
                  <a:lnTo>
                    <a:pt x="9466" y="277077"/>
                  </a:lnTo>
                  <a:lnTo>
                    <a:pt x="35242" y="315226"/>
                  </a:lnTo>
                  <a:lnTo>
                    <a:pt x="73391" y="341002"/>
                  </a:lnTo>
                  <a:lnTo>
                    <a:pt x="119976" y="350469"/>
                  </a:lnTo>
                  <a:lnTo>
                    <a:pt x="2122792" y="350469"/>
                  </a:lnTo>
                  <a:lnTo>
                    <a:pt x="2169377" y="341002"/>
                  </a:lnTo>
                  <a:lnTo>
                    <a:pt x="2207526" y="315226"/>
                  </a:lnTo>
                  <a:lnTo>
                    <a:pt x="2233302" y="277077"/>
                  </a:lnTo>
                  <a:lnTo>
                    <a:pt x="2242769" y="230492"/>
                  </a:lnTo>
                  <a:lnTo>
                    <a:pt x="2242769" y="119976"/>
                  </a:lnTo>
                  <a:lnTo>
                    <a:pt x="2233302" y="73391"/>
                  </a:lnTo>
                  <a:lnTo>
                    <a:pt x="2207526" y="35242"/>
                  </a:lnTo>
                  <a:lnTo>
                    <a:pt x="2169377" y="9466"/>
                  </a:lnTo>
                  <a:lnTo>
                    <a:pt x="2122792" y="0"/>
                  </a:lnTo>
                  <a:close/>
                </a:path>
              </a:pathLst>
            </a:custGeom>
            <a:solidFill>
              <a:srgbClr val="274F60"/>
            </a:solidFill>
          </p:spPr>
          <p:txBody>
            <a:bodyPr wrap="square" lIns="0" tIns="0" rIns="0" bIns="0" rtlCol="0"/>
            <a:lstStyle/>
            <a:p>
              <a:endParaRPr/>
            </a:p>
          </p:txBody>
        </p:sp>
        <p:sp>
          <p:nvSpPr>
            <p:cNvPr id="27" name="object 27"/>
            <p:cNvSpPr/>
            <p:nvPr/>
          </p:nvSpPr>
          <p:spPr>
            <a:xfrm>
              <a:off x="4974615" y="6394504"/>
              <a:ext cx="2242820" cy="350520"/>
            </a:xfrm>
            <a:custGeom>
              <a:avLst/>
              <a:gdLst/>
              <a:ahLst/>
              <a:cxnLst/>
              <a:rect l="l" t="t" r="r" b="b"/>
              <a:pathLst>
                <a:path w="2242820" h="350520">
                  <a:moveTo>
                    <a:pt x="2122792" y="350469"/>
                  </a:moveTo>
                  <a:lnTo>
                    <a:pt x="119976" y="350469"/>
                  </a:lnTo>
                  <a:lnTo>
                    <a:pt x="73391" y="341002"/>
                  </a:lnTo>
                  <a:lnTo>
                    <a:pt x="35242" y="315226"/>
                  </a:lnTo>
                  <a:lnTo>
                    <a:pt x="9466" y="277077"/>
                  </a:lnTo>
                  <a:lnTo>
                    <a:pt x="0" y="230492"/>
                  </a:lnTo>
                  <a:lnTo>
                    <a:pt x="0" y="119976"/>
                  </a:lnTo>
                  <a:lnTo>
                    <a:pt x="9466" y="73391"/>
                  </a:lnTo>
                  <a:lnTo>
                    <a:pt x="35242" y="35242"/>
                  </a:lnTo>
                  <a:lnTo>
                    <a:pt x="73391" y="9466"/>
                  </a:lnTo>
                  <a:lnTo>
                    <a:pt x="119976" y="0"/>
                  </a:lnTo>
                  <a:lnTo>
                    <a:pt x="2122792" y="0"/>
                  </a:lnTo>
                  <a:lnTo>
                    <a:pt x="2169377" y="9466"/>
                  </a:lnTo>
                  <a:lnTo>
                    <a:pt x="2207526" y="35242"/>
                  </a:lnTo>
                  <a:lnTo>
                    <a:pt x="2233302" y="73391"/>
                  </a:lnTo>
                  <a:lnTo>
                    <a:pt x="2242769" y="119976"/>
                  </a:lnTo>
                  <a:lnTo>
                    <a:pt x="2242769" y="230492"/>
                  </a:lnTo>
                  <a:lnTo>
                    <a:pt x="2233302" y="277077"/>
                  </a:lnTo>
                  <a:lnTo>
                    <a:pt x="2207526" y="315226"/>
                  </a:lnTo>
                  <a:lnTo>
                    <a:pt x="2169377" y="341002"/>
                  </a:lnTo>
                  <a:lnTo>
                    <a:pt x="2122792" y="350469"/>
                  </a:lnTo>
                  <a:close/>
                </a:path>
              </a:pathLst>
            </a:custGeom>
            <a:ln w="12700">
              <a:solidFill>
                <a:srgbClr val="05142B"/>
              </a:solidFill>
            </a:ln>
          </p:spPr>
          <p:txBody>
            <a:bodyPr wrap="square" lIns="0" tIns="0" rIns="0" bIns="0" rtlCol="0"/>
            <a:lstStyle/>
            <a:p>
              <a:endParaRPr/>
            </a:p>
          </p:txBody>
        </p:sp>
        <p:pic>
          <p:nvPicPr>
            <p:cNvPr id="28" name="object 28"/>
            <p:cNvPicPr/>
            <p:nvPr/>
          </p:nvPicPr>
          <p:blipFill>
            <a:blip r:embed="rId8" cstate="print"/>
            <a:stretch>
              <a:fillRect/>
            </a:stretch>
          </p:blipFill>
          <p:spPr>
            <a:xfrm>
              <a:off x="5059743" y="6434772"/>
              <a:ext cx="270797" cy="270793"/>
            </a:xfrm>
            <a:prstGeom prst="rect">
              <a:avLst/>
            </a:prstGeom>
          </p:spPr>
        </p:pic>
      </p:grpSp>
      <p:sp>
        <p:nvSpPr>
          <p:cNvPr id="29" name="object 29"/>
          <p:cNvSpPr txBox="1"/>
          <p:nvPr/>
        </p:nvSpPr>
        <p:spPr>
          <a:xfrm>
            <a:off x="11779160" y="49580"/>
            <a:ext cx="360680" cy="391160"/>
          </a:xfrm>
          <a:prstGeom prst="rect">
            <a:avLst/>
          </a:prstGeom>
        </p:spPr>
        <p:txBody>
          <a:bodyPr vert="horz" wrap="square" lIns="0" tIns="12700" rIns="0" bIns="0" rtlCol="0">
            <a:spAutoFit/>
          </a:bodyPr>
          <a:lstStyle/>
          <a:p>
            <a:pPr marL="12700" algn="ctr">
              <a:lnSpc>
                <a:spcPct val="100000"/>
              </a:lnSpc>
              <a:spcBef>
                <a:spcPts val="100"/>
              </a:spcBef>
            </a:pPr>
            <a:r>
              <a:rPr sz="2400" b="1" dirty="0">
                <a:solidFill>
                  <a:srgbClr val="FFFFFF"/>
                </a:solidFill>
                <a:latin typeface="Grammarsaurus" pitchFamily="2" charset="0"/>
                <a:cs typeface="Gill Sans MT"/>
              </a:rPr>
              <a:t>11</a:t>
            </a:r>
            <a:endParaRPr sz="2400" dirty="0">
              <a:latin typeface="Grammarsaurus" pitchFamily="2" charset="0"/>
              <a:cs typeface="Gill Sans MT"/>
            </a:endParaRPr>
          </a:p>
        </p:txBody>
      </p:sp>
      <p:sp>
        <p:nvSpPr>
          <p:cNvPr id="31" name="object 6"/>
          <p:cNvSpPr txBox="1"/>
          <p:nvPr/>
        </p:nvSpPr>
        <p:spPr>
          <a:xfrm>
            <a:off x="11181422" y="914293"/>
            <a:ext cx="705778" cy="260456"/>
          </a:xfrm>
          <a:prstGeom prst="rect">
            <a:avLst/>
          </a:prstGeom>
        </p:spPr>
        <p:txBody>
          <a:bodyPr vert="horz" wrap="square" lIns="0" tIns="41275" rIns="0" bIns="0" rtlCol="0">
            <a:spAutoFit/>
          </a:bodyPr>
          <a:lstStyle/>
          <a:p>
            <a:pPr marL="12700" marR="5080" indent="47625">
              <a:lnSpc>
                <a:spcPct val="78800"/>
              </a:lnSpc>
              <a:spcBef>
                <a:spcPts val="325"/>
              </a:spcBef>
            </a:pPr>
            <a:r>
              <a:rPr sz="900" b="1" spc="-20" dirty="0">
                <a:solidFill>
                  <a:srgbClr val="5BAB46"/>
                </a:solidFill>
                <a:latin typeface="Grammarsaurus" pitchFamily="2" charset="0"/>
                <a:cs typeface="Gill Sans MT"/>
              </a:rPr>
              <a:t>Historical significance</a:t>
            </a:r>
            <a:endParaRPr sz="900" spc="-20" dirty="0">
              <a:latin typeface="Grammarsaurus" pitchFamily="2" charset="0"/>
              <a:cs typeface="Gill Sans MT"/>
            </a:endParaRPr>
          </a:p>
        </p:txBody>
      </p:sp>
      <p:sp>
        <p:nvSpPr>
          <p:cNvPr id="32" name="Прямокутник 31"/>
          <p:cNvSpPr/>
          <p:nvPr/>
        </p:nvSpPr>
        <p:spPr>
          <a:xfrm>
            <a:off x="1600200" y="4495800"/>
            <a:ext cx="4542875" cy="762000"/>
          </a:xfrm>
          <a:prstGeom prst="rect">
            <a:avLst/>
          </a:prstGeom>
          <a:solidFill>
            <a:srgbClr val="274F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Округлений прямокутник 32"/>
          <p:cNvSpPr/>
          <p:nvPr/>
        </p:nvSpPr>
        <p:spPr>
          <a:xfrm>
            <a:off x="1447800" y="5029200"/>
            <a:ext cx="152400" cy="228600"/>
          </a:xfrm>
          <a:prstGeom prst="roundRect">
            <a:avLst/>
          </a:prstGeom>
          <a:solidFill>
            <a:srgbClr val="274F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object 6"/>
          <p:cNvSpPr txBox="1"/>
          <p:nvPr/>
        </p:nvSpPr>
        <p:spPr>
          <a:xfrm>
            <a:off x="1969592" y="1763102"/>
            <a:ext cx="3974008" cy="3411318"/>
          </a:xfrm>
          <a:prstGeom prst="rect">
            <a:avLst/>
          </a:prstGeom>
        </p:spPr>
        <p:txBody>
          <a:bodyPr vert="horz" wrap="square" lIns="0" tIns="12065" rIns="0" bIns="0" rtlCol="0">
            <a:spAutoFit/>
          </a:bodyPr>
          <a:lstStyle/>
          <a:p>
            <a:pPr marL="12700" marR="539750">
              <a:lnSpc>
                <a:spcPct val="105300"/>
              </a:lnSpc>
              <a:spcBef>
                <a:spcPts val="95"/>
              </a:spcBef>
            </a:pPr>
            <a:r>
              <a:rPr sz="1900" spc="-80" dirty="0">
                <a:solidFill>
                  <a:srgbClr val="FFFFFF"/>
                </a:solidFill>
                <a:latin typeface="Grammarsaurus" pitchFamily="2" charset="0"/>
                <a:cs typeface="Gill Sans MT"/>
              </a:rPr>
              <a:t>A typewriter works by </a:t>
            </a:r>
            <a:r>
              <a:rPr sz="1900" b="1" spc="-80" dirty="0">
                <a:solidFill>
                  <a:srgbClr val="FFFFFF"/>
                </a:solidFill>
                <a:latin typeface="Grammarsaurus" pitchFamily="2" charset="0"/>
                <a:cs typeface="Gill Sans MT"/>
              </a:rPr>
              <a:t>pressing a series of keys</a:t>
            </a:r>
            <a:r>
              <a:rPr sz="1900" spc="-80" dirty="0">
                <a:solidFill>
                  <a:srgbClr val="FFFFFF"/>
                </a:solidFill>
                <a:latin typeface="Grammarsaurus" pitchFamily="2" charset="0"/>
                <a:cs typeface="Gill Sans MT"/>
              </a:rPr>
              <a:t>.</a:t>
            </a:r>
            <a:endParaRPr sz="1900" spc="-80" dirty="0">
              <a:latin typeface="Grammarsaurus" pitchFamily="2" charset="0"/>
              <a:cs typeface="Gill Sans MT"/>
            </a:endParaRPr>
          </a:p>
          <a:p>
            <a:pPr>
              <a:lnSpc>
                <a:spcPct val="100000"/>
              </a:lnSpc>
              <a:spcBef>
                <a:spcPts val="200"/>
              </a:spcBef>
            </a:pPr>
            <a:endParaRPr sz="1900" spc="-90" dirty="0">
              <a:latin typeface="Grammarsaurus" pitchFamily="2" charset="0"/>
              <a:cs typeface="Gill Sans MT"/>
            </a:endParaRPr>
          </a:p>
          <a:p>
            <a:pPr marL="15240" marR="5080" indent="200660">
              <a:lnSpc>
                <a:spcPct val="105200"/>
              </a:lnSpc>
            </a:pPr>
            <a:r>
              <a:rPr sz="1900" b="1" spc="-90" dirty="0">
                <a:solidFill>
                  <a:srgbClr val="FFFFFF"/>
                </a:solidFill>
                <a:latin typeface="Grammarsaurus" pitchFamily="2" charset="0"/>
                <a:cs typeface="Gill Sans MT"/>
              </a:rPr>
              <a:t>When each key is pressed</a:t>
            </a:r>
            <a:r>
              <a:rPr sz="1900" spc="-90" dirty="0">
                <a:solidFill>
                  <a:srgbClr val="FFFFFF"/>
                </a:solidFill>
                <a:latin typeface="Grammarsaurus" pitchFamily="2" charset="0"/>
                <a:cs typeface="Gill Sans MT"/>
              </a:rPr>
              <a:t>, an arm containing that </a:t>
            </a:r>
            <a:r>
              <a:rPr sz="1900" b="1" spc="-90" dirty="0">
                <a:solidFill>
                  <a:srgbClr val="FFFFFF"/>
                </a:solidFill>
                <a:latin typeface="Grammarsaurus" pitchFamily="2" charset="0"/>
                <a:cs typeface="Gill Sans MT"/>
              </a:rPr>
              <a:t>letter</a:t>
            </a:r>
            <a:r>
              <a:rPr sz="1900" spc="-90" dirty="0">
                <a:solidFill>
                  <a:srgbClr val="FFFFFF"/>
                </a:solidFill>
                <a:latin typeface="Grammarsaurus" pitchFamily="2" charset="0"/>
                <a:cs typeface="Gill Sans MT"/>
              </a:rPr>
              <a:t>, </a:t>
            </a:r>
            <a:r>
              <a:rPr sz="1900" b="1" spc="-90" dirty="0">
                <a:solidFill>
                  <a:srgbClr val="FFFFFF"/>
                </a:solidFill>
                <a:latin typeface="Grammarsaurus" pitchFamily="2" charset="0"/>
                <a:cs typeface="Gill Sans MT"/>
              </a:rPr>
              <a:t>number </a:t>
            </a:r>
            <a:r>
              <a:rPr sz="1900" spc="-90" dirty="0">
                <a:solidFill>
                  <a:srgbClr val="FFFFFF"/>
                </a:solidFill>
                <a:latin typeface="Grammarsaurus" pitchFamily="2" charset="0"/>
                <a:cs typeface="Gill Sans MT"/>
              </a:rPr>
              <a:t>or </a:t>
            </a:r>
            <a:r>
              <a:rPr sz="1900" b="1" spc="-90" dirty="0">
                <a:solidFill>
                  <a:srgbClr val="FFFFFF"/>
                </a:solidFill>
                <a:latin typeface="Grammarsaurus" pitchFamily="2" charset="0"/>
                <a:cs typeface="Gill Sans MT"/>
              </a:rPr>
              <a:t>special character </a:t>
            </a:r>
            <a:r>
              <a:rPr sz="1900" spc="-90" dirty="0">
                <a:solidFill>
                  <a:srgbClr val="FFFFFF"/>
                </a:solidFill>
                <a:latin typeface="Grammarsaurus" pitchFamily="2" charset="0"/>
                <a:cs typeface="Gill Sans MT"/>
              </a:rPr>
              <a:t>hits an inked ribbon.</a:t>
            </a:r>
            <a:endParaRPr sz="1900" spc="-90" dirty="0">
              <a:latin typeface="Grammarsaurus" pitchFamily="2" charset="0"/>
              <a:cs typeface="Gill Sans MT"/>
            </a:endParaRPr>
          </a:p>
          <a:p>
            <a:pPr>
              <a:lnSpc>
                <a:spcPct val="100000"/>
              </a:lnSpc>
              <a:spcBef>
                <a:spcPts val="195"/>
              </a:spcBef>
            </a:pPr>
            <a:endParaRPr sz="1900" spc="-90" dirty="0">
              <a:latin typeface="Grammarsaurus" pitchFamily="2" charset="0"/>
              <a:cs typeface="Gill Sans MT"/>
            </a:endParaRPr>
          </a:p>
          <a:p>
            <a:pPr marL="12700" marR="82550" indent="1905">
              <a:lnSpc>
                <a:spcPct val="105200"/>
              </a:lnSpc>
            </a:pPr>
            <a:r>
              <a:rPr sz="1900" b="1" spc="-90" dirty="0">
                <a:solidFill>
                  <a:srgbClr val="FFFFFF"/>
                </a:solidFill>
                <a:latin typeface="Grammarsaurus" pitchFamily="2" charset="0"/>
                <a:cs typeface="Gill Sans MT"/>
              </a:rPr>
              <a:t>The ribbon </a:t>
            </a:r>
            <a:r>
              <a:rPr sz="1900" spc="-90" dirty="0">
                <a:solidFill>
                  <a:srgbClr val="FFFFFF"/>
                </a:solidFill>
                <a:latin typeface="Grammarsaurus" pitchFamily="2" charset="0"/>
                <a:cs typeface="Gill Sans MT"/>
              </a:rPr>
              <a:t>places an inked impression of the character on a </a:t>
            </a:r>
            <a:r>
              <a:rPr sz="1900" b="1" spc="-90" dirty="0">
                <a:solidFill>
                  <a:srgbClr val="FFFFFF"/>
                </a:solidFill>
                <a:latin typeface="Grammarsaurus" pitchFamily="2" charset="0"/>
                <a:cs typeface="Gill Sans MT"/>
              </a:rPr>
              <a:t>sheet of paper </a:t>
            </a:r>
            <a:r>
              <a:rPr sz="1900" spc="-90" dirty="0">
                <a:solidFill>
                  <a:srgbClr val="FFFFFF"/>
                </a:solidFill>
                <a:latin typeface="Grammarsaurus" pitchFamily="2" charset="0"/>
                <a:cs typeface="Gill Sans MT"/>
              </a:rPr>
              <a:t>and then moves the paper over one space to prepare for </a:t>
            </a:r>
            <a:r>
              <a:rPr sz="1900" b="1" spc="-90" dirty="0">
                <a:solidFill>
                  <a:srgbClr val="FFFFFF"/>
                </a:solidFill>
                <a:latin typeface="Grammarsaurus" pitchFamily="2" charset="0"/>
                <a:cs typeface="Gill Sans MT"/>
              </a:rPr>
              <a:t>the next impact</a:t>
            </a:r>
            <a:r>
              <a:rPr sz="1900" spc="-90" dirty="0">
                <a:solidFill>
                  <a:srgbClr val="FFFFFF"/>
                </a:solidFill>
                <a:latin typeface="Grammarsaurus" pitchFamily="2" charset="0"/>
                <a:cs typeface="Gill Sans MT"/>
              </a:rPr>
              <a:t>.</a:t>
            </a:r>
            <a:endParaRPr sz="1900" spc="-90" dirty="0">
              <a:latin typeface="Grammarsaurus" pitchFamily="2" charset="0"/>
              <a:cs typeface="Gill Sans MT"/>
            </a:endParaRPr>
          </a:p>
        </p:txBody>
      </p:sp>
      <p:pic>
        <p:nvPicPr>
          <p:cNvPr id="35" name="object 7"/>
          <p:cNvPicPr/>
          <p:nvPr/>
        </p:nvPicPr>
        <p:blipFill>
          <a:blip r:embed="rId9" cstate="print"/>
          <a:stretch>
            <a:fillRect/>
          </a:stretch>
        </p:blipFill>
        <p:spPr>
          <a:xfrm>
            <a:off x="556929" y="1077160"/>
            <a:ext cx="1513624" cy="4980178"/>
          </a:xfrm>
          <a:prstGeom prst="rect">
            <a:avLst/>
          </a:prstGeom>
        </p:spPr>
      </p:pic>
      <p:sp>
        <p:nvSpPr>
          <p:cNvPr id="36" name="object 90"/>
          <p:cNvSpPr txBox="1"/>
          <p:nvPr/>
        </p:nvSpPr>
        <p:spPr>
          <a:xfrm>
            <a:off x="5382723" y="6468763"/>
            <a:ext cx="1745717" cy="172483"/>
          </a:xfrm>
          <a:prstGeom prst="rect">
            <a:avLst/>
          </a:prstGeom>
        </p:spPr>
        <p:txBody>
          <a:bodyPr vert="horz" wrap="square" lIns="0" tIns="3175" rIns="0" bIns="0" rtlCol="0">
            <a:spAutoFit/>
          </a:bodyPr>
          <a:lstStyle/>
          <a:p>
            <a:pPr marL="12700">
              <a:lnSpc>
                <a:spcPct val="100000"/>
              </a:lnSpc>
              <a:spcBef>
                <a:spcPts val="25"/>
              </a:spcBef>
            </a:pPr>
            <a:r>
              <a:rPr sz="1100" b="1" spc="-30" dirty="0">
                <a:solidFill>
                  <a:srgbClr val="FFFFFF"/>
                </a:solidFill>
                <a:latin typeface="Grammarsaurus" pitchFamily="2" charset="0"/>
                <a:cs typeface="Gill Sans MT"/>
              </a:rPr>
              <a:t>www.grammarsaurus.co.uk</a:t>
            </a:r>
            <a:endParaRPr sz="1100" spc="-30" dirty="0">
              <a:latin typeface="Grammarsaurus" pitchFamily="2" charset="0"/>
              <a:cs typeface="Gill Sans MT"/>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object 2"/>
          <p:cNvGrpSpPr/>
          <p:nvPr/>
        </p:nvGrpSpPr>
        <p:grpSpPr>
          <a:xfrm>
            <a:off x="4104220" y="157911"/>
            <a:ext cx="3983990" cy="768350"/>
            <a:chOff x="4104220" y="157911"/>
            <a:chExt cx="3983990" cy="768350"/>
          </a:xfrm>
        </p:grpSpPr>
        <p:sp>
          <p:nvSpPr>
            <p:cNvPr id="3" name="object 3"/>
            <p:cNvSpPr/>
            <p:nvPr/>
          </p:nvSpPr>
          <p:spPr>
            <a:xfrm>
              <a:off x="4110570" y="164261"/>
              <a:ext cx="3971290" cy="755650"/>
            </a:xfrm>
            <a:custGeom>
              <a:avLst/>
              <a:gdLst/>
              <a:ahLst/>
              <a:cxnLst/>
              <a:rect l="l" t="t" r="r" b="b"/>
              <a:pathLst>
                <a:path w="3971290" h="755650">
                  <a:moveTo>
                    <a:pt x="3896969" y="0"/>
                  </a:moveTo>
                  <a:lnTo>
                    <a:pt x="73888" y="0"/>
                  </a:lnTo>
                  <a:lnTo>
                    <a:pt x="45155" y="3498"/>
                  </a:lnTo>
                  <a:lnTo>
                    <a:pt x="21666" y="13033"/>
                  </a:lnTo>
                  <a:lnTo>
                    <a:pt x="5815" y="27164"/>
                  </a:lnTo>
                  <a:lnTo>
                    <a:pt x="0" y="44450"/>
                  </a:lnTo>
                  <a:lnTo>
                    <a:pt x="0" y="710692"/>
                  </a:lnTo>
                  <a:lnTo>
                    <a:pt x="5815" y="727977"/>
                  </a:lnTo>
                  <a:lnTo>
                    <a:pt x="21666" y="742108"/>
                  </a:lnTo>
                  <a:lnTo>
                    <a:pt x="45155" y="751643"/>
                  </a:lnTo>
                  <a:lnTo>
                    <a:pt x="73888" y="755142"/>
                  </a:lnTo>
                  <a:lnTo>
                    <a:pt x="3896969" y="755142"/>
                  </a:lnTo>
                  <a:lnTo>
                    <a:pt x="3925707" y="751643"/>
                  </a:lnTo>
                  <a:lnTo>
                    <a:pt x="3949196" y="742108"/>
                  </a:lnTo>
                  <a:lnTo>
                    <a:pt x="3965044" y="727977"/>
                  </a:lnTo>
                  <a:lnTo>
                    <a:pt x="3970858" y="710692"/>
                  </a:lnTo>
                  <a:lnTo>
                    <a:pt x="3970858" y="44450"/>
                  </a:lnTo>
                  <a:lnTo>
                    <a:pt x="3965044" y="27164"/>
                  </a:lnTo>
                  <a:lnTo>
                    <a:pt x="3949196" y="13033"/>
                  </a:lnTo>
                  <a:lnTo>
                    <a:pt x="3925707" y="3498"/>
                  </a:lnTo>
                  <a:lnTo>
                    <a:pt x="3896969" y="0"/>
                  </a:lnTo>
                  <a:close/>
                </a:path>
              </a:pathLst>
            </a:custGeom>
            <a:solidFill>
              <a:srgbClr val="274F60"/>
            </a:solidFill>
          </p:spPr>
          <p:txBody>
            <a:bodyPr wrap="square" lIns="0" tIns="0" rIns="0" bIns="0" rtlCol="0"/>
            <a:lstStyle/>
            <a:p>
              <a:endParaRPr/>
            </a:p>
          </p:txBody>
        </p:sp>
        <p:sp>
          <p:nvSpPr>
            <p:cNvPr id="4" name="object 4"/>
            <p:cNvSpPr/>
            <p:nvPr/>
          </p:nvSpPr>
          <p:spPr>
            <a:xfrm>
              <a:off x="4110570" y="164261"/>
              <a:ext cx="3971290" cy="755650"/>
            </a:xfrm>
            <a:custGeom>
              <a:avLst/>
              <a:gdLst/>
              <a:ahLst/>
              <a:cxnLst/>
              <a:rect l="l" t="t" r="r" b="b"/>
              <a:pathLst>
                <a:path w="3971290" h="755650">
                  <a:moveTo>
                    <a:pt x="73888" y="755142"/>
                  </a:moveTo>
                  <a:lnTo>
                    <a:pt x="45155" y="751643"/>
                  </a:lnTo>
                  <a:lnTo>
                    <a:pt x="21666" y="742108"/>
                  </a:lnTo>
                  <a:lnTo>
                    <a:pt x="5815" y="727977"/>
                  </a:lnTo>
                  <a:lnTo>
                    <a:pt x="0" y="710692"/>
                  </a:lnTo>
                  <a:lnTo>
                    <a:pt x="0" y="44450"/>
                  </a:lnTo>
                  <a:lnTo>
                    <a:pt x="5815" y="27164"/>
                  </a:lnTo>
                  <a:lnTo>
                    <a:pt x="21666" y="13033"/>
                  </a:lnTo>
                  <a:lnTo>
                    <a:pt x="45155" y="3498"/>
                  </a:lnTo>
                  <a:lnTo>
                    <a:pt x="73888" y="0"/>
                  </a:lnTo>
                  <a:lnTo>
                    <a:pt x="3896969" y="0"/>
                  </a:lnTo>
                  <a:lnTo>
                    <a:pt x="3925707" y="3498"/>
                  </a:lnTo>
                  <a:lnTo>
                    <a:pt x="3949196" y="13033"/>
                  </a:lnTo>
                  <a:lnTo>
                    <a:pt x="3965044" y="27164"/>
                  </a:lnTo>
                  <a:lnTo>
                    <a:pt x="3970858" y="44450"/>
                  </a:lnTo>
                  <a:lnTo>
                    <a:pt x="3970858" y="710692"/>
                  </a:lnTo>
                  <a:lnTo>
                    <a:pt x="3965044" y="727977"/>
                  </a:lnTo>
                  <a:lnTo>
                    <a:pt x="3949196" y="742108"/>
                  </a:lnTo>
                  <a:lnTo>
                    <a:pt x="3925707" y="751643"/>
                  </a:lnTo>
                  <a:lnTo>
                    <a:pt x="3896969" y="755142"/>
                  </a:lnTo>
                  <a:lnTo>
                    <a:pt x="73888" y="755142"/>
                  </a:lnTo>
                  <a:close/>
                </a:path>
              </a:pathLst>
            </a:custGeom>
            <a:ln w="12700">
              <a:solidFill>
                <a:srgbClr val="05142B"/>
              </a:solidFill>
            </a:ln>
          </p:spPr>
          <p:txBody>
            <a:bodyPr wrap="square" lIns="0" tIns="0" rIns="0" bIns="0" rtlCol="0"/>
            <a:lstStyle/>
            <a:p>
              <a:endParaRPr/>
            </a:p>
          </p:txBody>
        </p:sp>
      </p:grpSp>
      <p:sp>
        <p:nvSpPr>
          <p:cNvPr id="5" name="object 5"/>
          <p:cNvSpPr txBox="1">
            <a:spLocks noGrp="1"/>
          </p:cNvSpPr>
          <p:nvPr>
            <p:ph type="title"/>
          </p:nvPr>
        </p:nvSpPr>
        <p:spPr>
          <a:xfrm>
            <a:off x="2743200" y="239001"/>
            <a:ext cx="6580625" cy="589280"/>
          </a:xfrm>
          <a:prstGeom prst="rect">
            <a:avLst/>
          </a:prstGeom>
        </p:spPr>
        <p:txBody>
          <a:bodyPr vert="horz" wrap="square" lIns="0" tIns="12700" rIns="0" bIns="0" rtlCol="0">
            <a:spAutoFit/>
          </a:bodyPr>
          <a:lstStyle/>
          <a:p>
            <a:pPr marL="1580515">
              <a:lnSpc>
                <a:spcPct val="100000"/>
              </a:lnSpc>
              <a:spcBef>
                <a:spcPts val="100"/>
              </a:spcBef>
            </a:pPr>
            <a:r>
              <a:rPr spc="-150" dirty="0">
                <a:latin typeface="Grammarsaurus" pitchFamily="2" charset="0"/>
              </a:rPr>
              <a:t>Hands-on history</a:t>
            </a:r>
          </a:p>
        </p:txBody>
      </p:sp>
      <p:pic>
        <p:nvPicPr>
          <p:cNvPr id="6" name="object 6"/>
          <p:cNvPicPr/>
          <p:nvPr/>
        </p:nvPicPr>
        <p:blipFill>
          <a:blip r:embed="rId2" cstate="print"/>
          <a:stretch>
            <a:fillRect/>
          </a:stretch>
        </p:blipFill>
        <p:spPr>
          <a:xfrm>
            <a:off x="720280" y="2471623"/>
            <a:ext cx="4533658" cy="3610355"/>
          </a:xfrm>
          <a:prstGeom prst="rect">
            <a:avLst/>
          </a:prstGeom>
        </p:spPr>
      </p:pic>
      <p:grpSp>
        <p:nvGrpSpPr>
          <p:cNvPr id="7" name="object 7"/>
          <p:cNvGrpSpPr/>
          <p:nvPr/>
        </p:nvGrpSpPr>
        <p:grpSpPr>
          <a:xfrm>
            <a:off x="713930" y="1241437"/>
            <a:ext cx="10772140" cy="889635"/>
            <a:chOff x="713930" y="1241437"/>
            <a:chExt cx="10772140" cy="889635"/>
          </a:xfrm>
        </p:grpSpPr>
        <p:sp>
          <p:nvSpPr>
            <p:cNvPr id="8" name="object 8"/>
            <p:cNvSpPr/>
            <p:nvPr/>
          </p:nvSpPr>
          <p:spPr>
            <a:xfrm>
              <a:off x="720280" y="1247787"/>
              <a:ext cx="10759440" cy="876935"/>
            </a:xfrm>
            <a:custGeom>
              <a:avLst/>
              <a:gdLst/>
              <a:ahLst/>
              <a:cxnLst/>
              <a:rect l="l" t="t" r="r" b="b"/>
              <a:pathLst>
                <a:path w="10759440" h="876935">
                  <a:moveTo>
                    <a:pt x="10703255" y="0"/>
                  </a:moveTo>
                  <a:lnTo>
                    <a:pt x="56032" y="0"/>
                  </a:lnTo>
                  <a:lnTo>
                    <a:pt x="34220" y="4402"/>
                  </a:lnTo>
                  <a:lnTo>
                    <a:pt x="16409" y="16409"/>
                  </a:lnTo>
                  <a:lnTo>
                    <a:pt x="4402" y="34220"/>
                  </a:lnTo>
                  <a:lnTo>
                    <a:pt x="0" y="56032"/>
                  </a:lnTo>
                  <a:lnTo>
                    <a:pt x="0" y="820788"/>
                  </a:lnTo>
                  <a:lnTo>
                    <a:pt x="4402" y="842600"/>
                  </a:lnTo>
                  <a:lnTo>
                    <a:pt x="16409" y="860410"/>
                  </a:lnTo>
                  <a:lnTo>
                    <a:pt x="34220" y="872417"/>
                  </a:lnTo>
                  <a:lnTo>
                    <a:pt x="56032" y="876820"/>
                  </a:lnTo>
                  <a:lnTo>
                    <a:pt x="10703255" y="876820"/>
                  </a:lnTo>
                  <a:lnTo>
                    <a:pt x="10725067" y="872416"/>
                  </a:lnTo>
                  <a:lnTo>
                    <a:pt x="10742877" y="860405"/>
                  </a:lnTo>
                  <a:lnTo>
                    <a:pt x="10754884" y="842594"/>
                  </a:lnTo>
                  <a:lnTo>
                    <a:pt x="10759287" y="820788"/>
                  </a:lnTo>
                  <a:lnTo>
                    <a:pt x="10759287" y="56032"/>
                  </a:lnTo>
                  <a:lnTo>
                    <a:pt x="10754884" y="34220"/>
                  </a:lnTo>
                  <a:lnTo>
                    <a:pt x="10742877" y="16409"/>
                  </a:lnTo>
                  <a:lnTo>
                    <a:pt x="10725067" y="4402"/>
                  </a:lnTo>
                  <a:lnTo>
                    <a:pt x="10703255" y="0"/>
                  </a:lnTo>
                  <a:close/>
                </a:path>
              </a:pathLst>
            </a:custGeom>
            <a:solidFill>
              <a:srgbClr val="274F60"/>
            </a:solidFill>
          </p:spPr>
          <p:txBody>
            <a:bodyPr wrap="square" lIns="0" tIns="0" rIns="0" bIns="0" rtlCol="0"/>
            <a:lstStyle/>
            <a:p>
              <a:endParaRPr/>
            </a:p>
          </p:txBody>
        </p:sp>
        <p:sp>
          <p:nvSpPr>
            <p:cNvPr id="9" name="object 9"/>
            <p:cNvSpPr/>
            <p:nvPr/>
          </p:nvSpPr>
          <p:spPr>
            <a:xfrm>
              <a:off x="720280" y="1247787"/>
              <a:ext cx="10759440" cy="876935"/>
            </a:xfrm>
            <a:custGeom>
              <a:avLst/>
              <a:gdLst/>
              <a:ahLst/>
              <a:cxnLst/>
              <a:rect l="l" t="t" r="r" b="b"/>
              <a:pathLst>
                <a:path w="10759440" h="876935">
                  <a:moveTo>
                    <a:pt x="0" y="820788"/>
                  </a:moveTo>
                  <a:lnTo>
                    <a:pt x="0" y="56032"/>
                  </a:lnTo>
                  <a:lnTo>
                    <a:pt x="4402" y="34220"/>
                  </a:lnTo>
                  <a:lnTo>
                    <a:pt x="16409" y="16409"/>
                  </a:lnTo>
                  <a:lnTo>
                    <a:pt x="34220" y="4402"/>
                  </a:lnTo>
                  <a:lnTo>
                    <a:pt x="56032" y="0"/>
                  </a:lnTo>
                  <a:lnTo>
                    <a:pt x="10703255" y="0"/>
                  </a:lnTo>
                  <a:lnTo>
                    <a:pt x="10725067" y="4402"/>
                  </a:lnTo>
                  <a:lnTo>
                    <a:pt x="10742877" y="16409"/>
                  </a:lnTo>
                  <a:lnTo>
                    <a:pt x="10754884" y="34220"/>
                  </a:lnTo>
                  <a:lnTo>
                    <a:pt x="10759287" y="56032"/>
                  </a:lnTo>
                  <a:lnTo>
                    <a:pt x="10759287" y="820788"/>
                  </a:lnTo>
                  <a:lnTo>
                    <a:pt x="10754884" y="842594"/>
                  </a:lnTo>
                  <a:lnTo>
                    <a:pt x="10742877" y="860405"/>
                  </a:lnTo>
                  <a:lnTo>
                    <a:pt x="10725067" y="872416"/>
                  </a:lnTo>
                  <a:lnTo>
                    <a:pt x="10703255" y="876820"/>
                  </a:lnTo>
                  <a:lnTo>
                    <a:pt x="56032" y="876820"/>
                  </a:lnTo>
                  <a:lnTo>
                    <a:pt x="34220" y="872417"/>
                  </a:lnTo>
                  <a:lnTo>
                    <a:pt x="16409" y="860410"/>
                  </a:lnTo>
                  <a:lnTo>
                    <a:pt x="4402" y="842600"/>
                  </a:lnTo>
                  <a:lnTo>
                    <a:pt x="0" y="820788"/>
                  </a:lnTo>
                  <a:close/>
                </a:path>
              </a:pathLst>
            </a:custGeom>
            <a:ln w="12699">
              <a:solidFill>
                <a:srgbClr val="05142B"/>
              </a:solidFill>
            </a:ln>
          </p:spPr>
          <p:txBody>
            <a:bodyPr wrap="square" lIns="0" tIns="0" rIns="0" bIns="0" rtlCol="0"/>
            <a:lstStyle/>
            <a:p>
              <a:endParaRPr/>
            </a:p>
          </p:txBody>
        </p:sp>
      </p:grpSp>
      <p:sp>
        <p:nvSpPr>
          <p:cNvPr id="10" name="object 10"/>
          <p:cNvSpPr txBox="1"/>
          <p:nvPr/>
        </p:nvSpPr>
        <p:spPr>
          <a:xfrm>
            <a:off x="720280" y="1525953"/>
            <a:ext cx="10742295" cy="320601"/>
          </a:xfrm>
          <a:prstGeom prst="rect">
            <a:avLst/>
          </a:prstGeom>
        </p:spPr>
        <p:txBody>
          <a:bodyPr vert="horz" wrap="square" lIns="0" tIns="12700" rIns="0" bIns="0" rtlCol="0">
            <a:spAutoFit/>
          </a:bodyPr>
          <a:lstStyle/>
          <a:p>
            <a:pPr marL="366395">
              <a:lnSpc>
                <a:spcPct val="100000"/>
              </a:lnSpc>
              <a:spcBef>
                <a:spcPts val="100"/>
              </a:spcBef>
            </a:pPr>
            <a:r>
              <a:rPr sz="1950" spc="-120" dirty="0">
                <a:solidFill>
                  <a:srgbClr val="FFFFFF"/>
                </a:solidFill>
                <a:latin typeface="Grammarsaurus" pitchFamily="2" charset="0"/>
                <a:cs typeface="Gill Sans MT"/>
              </a:rPr>
              <a:t>If you have access to an actual </a:t>
            </a:r>
            <a:r>
              <a:rPr sz="1950" b="1" spc="-120" dirty="0">
                <a:solidFill>
                  <a:srgbClr val="FFFFFF"/>
                </a:solidFill>
                <a:latin typeface="Grammarsaurus" pitchFamily="2" charset="0"/>
                <a:cs typeface="Gill Sans MT"/>
              </a:rPr>
              <a:t>typewriter, </a:t>
            </a:r>
            <a:r>
              <a:rPr sz="1950" spc="-120" dirty="0">
                <a:solidFill>
                  <a:srgbClr val="FFFFFF"/>
                </a:solidFill>
                <a:latin typeface="Grammarsaurus" pitchFamily="2" charset="0"/>
                <a:cs typeface="Gill Sans MT"/>
              </a:rPr>
              <a:t>it would be great to </a:t>
            </a:r>
            <a:r>
              <a:rPr sz="1950" b="1" spc="-120" dirty="0">
                <a:solidFill>
                  <a:srgbClr val="FFFFFF"/>
                </a:solidFill>
                <a:latin typeface="Grammarsaurus" pitchFamily="2" charset="0"/>
                <a:cs typeface="Gill Sans MT"/>
              </a:rPr>
              <a:t>have a look at it </a:t>
            </a:r>
            <a:r>
              <a:rPr sz="1950" spc="-120" dirty="0">
                <a:solidFill>
                  <a:srgbClr val="FFFFFF"/>
                </a:solidFill>
                <a:latin typeface="Grammarsaurus" pitchFamily="2" charset="0"/>
                <a:cs typeface="Gill Sans MT"/>
              </a:rPr>
              <a:t>with your classmates.</a:t>
            </a:r>
            <a:endParaRPr sz="1950" spc="-120" dirty="0">
              <a:latin typeface="Grammarsaurus" pitchFamily="2" charset="0"/>
              <a:cs typeface="Gill Sans MT"/>
            </a:endParaRPr>
          </a:p>
        </p:txBody>
      </p:sp>
      <p:grpSp>
        <p:nvGrpSpPr>
          <p:cNvPr id="11" name="object 11"/>
          <p:cNvGrpSpPr/>
          <p:nvPr/>
        </p:nvGrpSpPr>
        <p:grpSpPr>
          <a:xfrm>
            <a:off x="5474906" y="4821849"/>
            <a:ext cx="6011545" cy="1266825"/>
            <a:chOff x="5474906" y="4821849"/>
            <a:chExt cx="6011545" cy="1266825"/>
          </a:xfrm>
        </p:grpSpPr>
        <p:sp>
          <p:nvSpPr>
            <p:cNvPr id="12" name="object 12"/>
            <p:cNvSpPr/>
            <p:nvPr/>
          </p:nvSpPr>
          <p:spPr>
            <a:xfrm>
              <a:off x="5481256" y="4828199"/>
              <a:ext cx="5998845" cy="1254125"/>
            </a:xfrm>
            <a:custGeom>
              <a:avLst/>
              <a:gdLst/>
              <a:ahLst/>
              <a:cxnLst/>
              <a:rect l="l" t="t" r="r" b="b"/>
              <a:pathLst>
                <a:path w="5998845" h="1254125">
                  <a:moveTo>
                    <a:pt x="5942279" y="0"/>
                  </a:moveTo>
                  <a:lnTo>
                    <a:pt x="56032" y="0"/>
                  </a:lnTo>
                  <a:lnTo>
                    <a:pt x="34220" y="4402"/>
                  </a:lnTo>
                  <a:lnTo>
                    <a:pt x="16409" y="16409"/>
                  </a:lnTo>
                  <a:lnTo>
                    <a:pt x="4402" y="34220"/>
                  </a:lnTo>
                  <a:lnTo>
                    <a:pt x="0" y="56032"/>
                  </a:lnTo>
                  <a:lnTo>
                    <a:pt x="0" y="1197762"/>
                  </a:lnTo>
                  <a:lnTo>
                    <a:pt x="4402" y="1219574"/>
                  </a:lnTo>
                  <a:lnTo>
                    <a:pt x="16409" y="1237384"/>
                  </a:lnTo>
                  <a:lnTo>
                    <a:pt x="34220" y="1249392"/>
                  </a:lnTo>
                  <a:lnTo>
                    <a:pt x="56032" y="1253794"/>
                  </a:lnTo>
                  <a:lnTo>
                    <a:pt x="5942279" y="1253794"/>
                  </a:lnTo>
                  <a:lnTo>
                    <a:pt x="5964091" y="1249390"/>
                  </a:lnTo>
                  <a:lnTo>
                    <a:pt x="5981901" y="1237380"/>
                  </a:lnTo>
                  <a:lnTo>
                    <a:pt x="5993908" y="1219569"/>
                  </a:lnTo>
                  <a:lnTo>
                    <a:pt x="5998311" y="1197762"/>
                  </a:lnTo>
                  <a:lnTo>
                    <a:pt x="5998311" y="56032"/>
                  </a:lnTo>
                  <a:lnTo>
                    <a:pt x="5993908" y="34220"/>
                  </a:lnTo>
                  <a:lnTo>
                    <a:pt x="5981901" y="16409"/>
                  </a:lnTo>
                  <a:lnTo>
                    <a:pt x="5964091" y="4402"/>
                  </a:lnTo>
                  <a:lnTo>
                    <a:pt x="5942279" y="0"/>
                  </a:lnTo>
                  <a:close/>
                </a:path>
              </a:pathLst>
            </a:custGeom>
            <a:solidFill>
              <a:srgbClr val="274F60"/>
            </a:solidFill>
          </p:spPr>
          <p:txBody>
            <a:bodyPr wrap="square" lIns="0" tIns="0" rIns="0" bIns="0" rtlCol="0"/>
            <a:lstStyle/>
            <a:p>
              <a:endParaRPr/>
            </a:p>
          </p:txBody>
        </p:sp>
        <p:sp>
          <p:nvSpPr>
            <p:cNvPr id="13" name="object 13"/>
            <p:cNvSpPr/>
            <p:nvPr/>
          </p:nvSpPr>
          <p:spPr>
            <a:xfrm>
              <a:off x="5481256" y="4828199"/>
              <a:ext cx="5998845" cy="1254125"/>
            </a:xfrm>
            <a:custGeom>
              <a:avLst/>
              <a:gdLst/>
              <a:ahLst/>
              <a:cxnLst/>
              <a:rect l="l" t="t" r="r" b="b"/>
              <a:pathLst>
                <a:path w="5998845" h="1254125">
                  <a:moveTo>
                    <a:pt x="0" y="1197762"/>
                  </a:moveTo>
                  <a:lnTo>
                    <a:pt x="0" y="56032"/>
                  </a:lnTo>
                  <a:lnTo>
                    <a:pt x="4402" y="34220"/>
                  </a:lnTo>
                  <a:lnTo>
                    <a:pt x="16409" y="16409"/>
                  </a:lnTo>
                  <a:lnTo>
                    <a:pt x="34220" y="4402"/>
                  </a:lnTo>
                  <a:lnTo>
                    <a:pt x="56032" y="0"/>
                  </a:lnTo>
                  <a:lnTo>
                    <a:pt x="5942279" y="0"/>
                  </a:lnTo>
                  <a:lnTo>
                    <a:pt x="5964091" y="4402"/>
                  </a:lnTo>
                  <a:lnTo>
                    <a:pt x="5981901" y="16409"/>
                  </a:lnTo>
                  <a:lnTo>
                    <a:pt x="5993908" y="34220"/>
                  </a:lnTo>
                  <a:lnTo>
                    <a:pt x="5998311" y="56032"/>
                  </a:lnTo>
                  <a:lnTo>
                    <a:pt x="5998311" y="1197762"/>
                  </a:lnTo>
                  <a:lnTo>
                    <a:pt x="5993908" y="1219569"/>
                  </a:lnTo>
                  <a:lnTo>
                    <a:pt x="5981901" y="1237380"/>
                  </a:lnTo>
                  <a:lnTo>
                    <a:pt x="5964091" y="1249390"/>
                  </a:lnTo>
                  <a:lnTo>
                    <a:pt x="5942279" y="1253794"/>
                  </a:lnTo>
                  <a:lnTo>
                    <a:pt x="56032" y="1253794"/>
                  </a:lnTo>
                  <a:lnTo>
                    <a:pt x="34220" y="1249392"/>
                  </a:lnTo>
                  <a:lnTo>
                    <a:pt x="16409" y="1237384"/>
                  </a:lnTo>
                  <a:lnTo>
                    <a:pt x="4402" y="1219574"/>
                  </a:lnTo>
                  <a:lnTo>
                    <a:pt x="0" y="1197762"/>
                  </a:lnTo>
                  <a:close/>
                </a:path>
              </a:pathLst>
            </a:custGeom>
            <a:ln w="12700">
              <a:solidFill>
                <a:srgbClr val="05142B"/>
              </a:solidFill>
            </a:ln>
          </p:spPr>
          <p:txBody>
            <a:bodyPr wrap="square" lIns="0" tIns="0" rIns="0" bIns="0" rtlCol="0"/>
            <a:lstStyle/>
            <a:p>
              <a:endParaRPr/>
            </a:p>
          </p:txBody>
        </p:sp>
      </p:grpSp>
      <p:sp>
        <p:nvSpPr>
          <p:cNvPr id="14" name="object 14"/>
          <p:cNvSpPr txBox="1"/>
          <p:nvPr/>
        </p:nvSpPr>
        <p:spPr>
          <a:xfrm>
            <a:off x="5489807" y="5046825"/>
            <a:ext cx="6289353" cy="737510"/>
          </a:xfrm>
          <a:prstGeom prst="rect">
            <a:avLst/>
          </a:prstGeom>
        </p:spPr>
        <p:txBody>
          <a:bodyPr vert="horz" wrap="square" lIns="0" tIns="12700" rIns="0" bIns="0" rtlCol="0">
            <a:spAutoFit/>
          </a:bodyPr>
          <a:lstStyle/>
          <a:p>
            <a:pPr marL="366395" marR="635000">
              <a:lnSpc>
                <a:spcPct val="125000"/>
              </a:lnSpc>
              <a:spcBef>
                <a:spcPts val="100"/>
              </a:spcBef>
            </a:pPr>
            <a:r>
              <a:rPr sz="1950" b="1" spc="-100" dirty="0">
                <a:solidFill>
                  <a:srgbClr val="FFFFFF"/>
                </a:solidFill>
                <a:latin typeface="Grammarsaurus" pitchFamily="2" charset="0"/>
                <a:cs typeface="Gill Sans MT"/>
              </a:rPr>
              <a:t>Discuss these questions </a:t>
            </a:r>
            <a:r>
              <a:rPr sz="1950" spc="-100" dirty="0">
                <a:solidFill>
                  <a:srgbClr val="FFFFFF"/>
                </a:solidFill>
                <a:latin typeface="Grammarsaurus" pitchFamily="2" charset="0"/>
                <a:cs typeface="Gill Sans MT"/>
              </a:rPr>
              <a:t>with your learning partner. Be ready to </a:t>
            </a:r>
            <a:r>
              <a:rPr sz="1950" b="1" spc="-100" dirty="0">
                <a:solidFill>
                  <a:srgbClr val="FFFFFF"/>
                </a:solidFill>
                <a:latin typeface="Grammarsaurus" pitchFamily="2" charset="0"/>
                <a:cs typeface="Gill Sans MT"/>
              </a:rPr>
              <a:t>share your feedback </a:t>
            </a:r>
            <a:r>
              <a:rPr sz="1950" spc="-100" dirty="0">
                <a:solidFill>
                  <a:srgbClr val="FFFFFF"/>
                </a:solidFill>
                <a:latin typeface="Grammarsaurus" pitchFamily="2" charset="0"/>
                <a:cs typeface="Gill Sans MT"/>
              </a:rPr>
              <a:t>with the class.</a:t>
            </a:r>
            <a:endParaRPr sz="1950" spc="-100" dirty="0">
              <a:latin typeface="Grammarsaurus" pitchFamily="2" charset="0"/>
              <a:cs typeface="Gill Sans MT"/>
            </a:endParaRPr>
          </a:p>
        </p:txBody>
      </p:sp>
      <p:grpSp>
        <p:nvGrpSpPr>
          <p:cNvPr id="15" name="object 15"/>
          <p:cNvGrpSpPr/>
          <p:nvPr/>
        </p:nvGrpSpPr>
        <p:grpSpPr>
          <a:xfrm>
            <a:off x="5474906" y="2465285"/>
            <a:ext cx="6011545" cy="2022475"/>
            <a:chOff x="5474906" y="2465285"/>
            <a:chExt cx="6011545" cy="2022475"/>
          </a:xfrm>
        </p:grpSpPr>
        <p:sp>
          <p:nvSpPr>
            <p:cNvPr id="16" name="object 16"/>
            <p:cNvSpPr/>
            <p:nvPr/>
          </p:nvSpPr>
          <p:spPr>
            <a:xfrm>
              <a:off x="5481256" y="2471635"/>
              <a:ext cx="5998845" cy="2009775"/>
            </a:xfrm>
            <a:custGeom>
              <a:avLst/>
              <a:gdLst/>
              <a:ahLst/>
              <a:cxnLst/>
              <a:rect l="l" t="t" r="r" b="b"/>
              <a:pathLst>
                <a:path w="5998845" h="2009775">
                  <a:moveTo>
                    <a:pt x="5942279" y="0"/>
                  </a:moveTo>
                  <a:lnTo>
                    <a:pt x="56032" y="0"/>
                  </a:lnTo>
                  <a:lnTo>
                    <a:pt x="34220" y="4402"/>
                  </a:lnTo>
                  <a:lnTo>
                    <a:pt x="16409" y="16409"/>
                  </a:lnTo>
                  <a:lnTo>
                    <a:pt x="4402" y="34220"/>
                  </a:lnTo>
                  <a:lnTo>
                    <a:pt x="0" y="56032"/>
                  </a:lnTo>
                  <a:lnTo>
                    <a:pt x="0" y="1953514"/>
                  </a:lnTo>
                  <a:lnTo>
                    <a:pt x="4402" y="1975326"/>
                  </a:lnTo>
                  <a:lnTo>
                    <a:pt x="16409" y="1993136"/>
                  </a:lnTo>
                  <a:lnTo>
                    <a:pt x="34220" y="2005143"/>
                  </a:lnTo>
                  <a:lnTo>
                    <a:pt x="56032" y="2009546"/>
                  </a:lnTo>
                  <a:lnTo>
                    <a:pt x="5942279" y="2009546"/>
                  </a:lnTo>
                  <a:lnTo>
                    <a:pt x="5964091" y="2005141"/>
                  </a:lnTo>
                  <a:lnTo>
                    <a:pt x="5981901" y="1993131"/>
                  </a:lnTo>
                  <a:lnTo>
                    <a:pt x="5993908" y="1975320"/>
                  </a:lnTo>
                  <a:lnTo>
                    <a:pt x="5998311" y="1953514"/>
                  </a:lnTo>
                  <a:lnTo>
                    <a:pt x="5998311" y="56032"/>
                  </a:lnTo>
                  <a:lnTo>
                    <a:pt x="5993908" y="34220"/>
                  </a:lnTo>
                  <a:lnTo>
                    <a:pt x="5981901" y="16409"/>
                  </a:lnTo>
                  <a:lnTo>
                    <a:pt x="5964091" y="4402"/>
                  </a:lnTo>
                  <a:lnTo>
                    <a:pt x="5942279" y="0"/>
                  </a:lnTo>
                  <a:close/>
                </a:path>
              </a:pathLst>
            </a:custGeom>
            <a:solidFill>
              <a:srgbClr val="4AF6C7"/>
            </a:solidFill>
          </p:spPr>
          <p:txBody>
            <a:bodyPr wrap="square" lIns="0" tIns="0" rIns="0" bIns="0" rtlCol="0"/>
            <a:lstStyle/>
            <a:p>
              <a:endParaRPr/>
            </a:p>
          </p:txBody>
        </p:sp>
        <p:sp>
          <p:nvSpPr>
            <p:cNvPr id="17" name="object 17"/>
            <p:cNvSpPr/>
            <p:nvPr/>
          </p:nvSpPr>
          <p:spPr>
            <a:xfrm>
              <a:off x="5481256" y="2471635"/>
              <a:ext cx="5998845" cy="2009775"/>
            </a:xfrm>
            <a:custGeom>
              <a:avLst/>
              <a:gdLst/>
              <a:ahLst/>
              <a:cxnLst/>
              <a:rect l="l" t="t" r="r" b="b"/>
              <a:pathLst>
                <a:path w="5998845" h="2009775">
                  <a:moveTo>
                    <a:pt x="0" y="1953514"/>
                  </a:moveTo>
                  <a:lnTo>
                    <a:pt x="0" y="56032"/>
                  </a:lnTo>
                  <a:lnTo>
                    <a:pt x="4402" y="34220"/>
                  </a:lnTo>
                  <a:lnTo>
                    <a:pt x="16409" y="16409"/>
                  </a:lnTo>
                  <a:lnTo>
                    <a:pt x="34220" y="4402"/>
                  </a:lnTo>
                  <a:lnTo>
                    <a:pt x="56032" y="0"/>
                  </a:lnTo>
                  <a:lnTo>
                    <a:pt x="5942279" y="0"/>
                  </a:lnTo>
                  <a:lnTo>
                    <a:pt x="5964091" y="4402"/>
                  </a:lnTo>
                  <a:lnTo>
                    <a:pt x="5981901" y="16409"/>
                  </a:lnTo>
                  <a:lnTo>
                    <a:pt x="5993908" y="34220"/>
                  </a:lnTo>
                  <a:lnTo>
                    <a:pt x="5998311" y="56032"/>
                  </a:lnTo>
                  <a:lnTo>
                    <a:pt x="5998311" y="1953514"/>
                  </a:lnTo>
                  <a:lnTo>
                    <a:pt x="5993908" y="1975320"/>
                  </a:lnTo>
                  <a:lnTo>
                    <a:pt x="5981901" y="1993131"/>
                  </a:lnTo>
                  <a:lnTo>
                    <a:pt x="5964091" y="2005141"/>
                  </a:lnTo>
                  <a:lnTo>
                    <a:pt x="5942279" y="2009546"/>
                  </a:lnTo>
                  <a:lnTo>
                    <a:pt x="56032" y="2009546"/>
                  </a:lnTo>
                  <a:lnTo>
                    <a:pt x="34220" y="2005143"/>
                  </a:lnTo>
                  <a:lnTo>
                    <a:pt x="16409" y="1993136"/>
                  </a:lnTo>
                  <a:lnTo>
                    <a:pt x="4402" y="1975326"/>
                  </a:lnTo>
                  <a:lnTo>
                    <a:pt x="0" y="1953514"/>
                  </a:lnTo>
                  <a:close/>
                </a:path>
              </a:pathLst>
            </a:custGeom>
            <a:ln w="12700">
              <a:solidFill>
                <a:srgbClr val="05142B"/>
              </a:solidFill>
            </a:ln>
          </p:spPr>
          <p:txBody>
            <a:bodyPr wrap="square" lIns="0" tIns="0" rIns="0" bIns="0" rtlCol="0"/>
            <a:lstStyle/>
            <a:p>
              <a:endParaRPr/>
            </a:p>
          </p:txBody>
        </p:sp>
      </p:grpSp>
      <p:sp>
        <p:nvSpPr>
          <p:cNvPr id="18" name="object 18"/>
          <p:cNvSpPr txBox="1"/>
          <p:nvPr/>
        </p:nvSpPr>
        <p:spPr>
          <a:xfrm>
            <a:off x="5489807" y="2644647"/>
            <a:ext cx="5981700" cy="1549400"/>
          </a:xfrm>
          <a:prstGeom prst="rect">
            <a:avLst/>
          </a:prstGeom>
        </p:spPr>
        <p:txBody>
          <a:bodyPr vert="horz" wrap="square" lIns="0" tIns="88900" rIns="0" bIns="0" rtlCol="0">
            <a:spAutoFit/>
          </a:bodyPr>
          <a:lstStyle/>
          <a:p>
            <a:pPr marL="548640" indent="-182245">
              <a:lnSpc>
                <a:spcPct val="100000"/>
              </a:lnSpc>
              <a:spcBef>
                <a:spcPts val="700"/>
              </a:spcBef>
              <a:buChar char="•"/>
              <a:tabLst>
                <a:tab pos="548640" algn="l"/>
              </a:tabLst>
            </a:pPr>
            <a:r>
              <a:rPr sz="2000" b="1" spc="-100" dirty="0">
                <a:solidFill>
                  <a:srgbClr val="05142B"/>
                </a:solidFill>
                <a:latin typeface="Grammarsaurus" pitchFamily="2" charset="0"/>
                <a:cs typeface="Gill Sans MT"/>
              </a:rPr>
              <a:t>How does it look?</a:t>
            </a:r>
            <a:endParaRPr sz="2000" spc="-100" dirty="0">
              <a:latin typeface="Grammarsaurus" pitchFamily="2" charset="0"/>
              <a:cs typeface="Gill Sans MT"/>
            </a:endParaRPr>
          </a:p>
          <a:p>
            <a:pPr marL="548640" indent="-182245">
              <a:lnSpc>
                <a:spcPct val="100000"/>
              </a:lnSpc>
              <a:spcBef>
                <a:spcPts val="600"/>
              </a:spcBef>
              <a:buChar char="•"/>
              <a:tabLst>
                <a:tab pos="548640" algn="l"/>
              </a:tabLst>
            </a:pPr>
            <a:r>
              <a:rPr sz="2000" b="1" spc="-100" dirty="0">
                <a:solidFill>
                  <a:srgbClr val="05142B"/>
                </a:solidFill>
                <a:latin typeface="Grammarsaurus" pitchFamily="2" charset="0"/>
                <a:cs typeface="Gill Sans MT"/>
              </a:rPr>
              <a:t>What do you notice about it?</a:t>
            </a:r>
            <a:endParaRPr sz="2000" spc="-100" dirty="0">
              <a:latin typeface="Grammarsaurus" pitchFamily="2" charset="0"/>
              <a:cs typeface="Gill Sans MT"/>
            </a:endParaRPr>
          </a:p>
          <a:p>
            <a:pPr marL="548640" indent="-182245">
              <a:lnSpc>
                <a:spcPct val="100000"/>
              </a:lnSpc>
              <a:spcBef>
                <a:spcPts val="600"/>
              </a:spcBef>
              <a:buChar char="•"/>
              <a:tabLst>
                <a:tab pos="548640" algn="l"/>
              </a:tabLst>
            </a:pPr>
            <a:r>
              <a:rPr sz="2000" b="1" spc="-100" dirty="0">
                <a:solidFill>
                  <a:srgbClr val="05142B"/>
                </a:solidFill>
                <a:latin typeface="Grammarsaurus" pitchFamily="2" charset="0"/>
                <a:cs typeface="Gill Sans MT"/>
              </a:rPr>
              <a:t>Can you see how it works?</a:t>
            </a:r>
            <a:endParaRPr sz="2000" spc="-100" dirty="0">
              <a:latin typeface="Grammarsaurus" pitchFamily="2" charset="0"/>
              <a:cs typeface="Gill Sans MT"/>
            </a:endParaRPr>
          </a:p>
          <a:p>
            <a:pPr marL="548640" indent="-182245">
              <a:lnSpc>
                <a:spcPct val="100000"/>
              </a:lnSpc>
              <a:spcBef>
                <a:spcPts val="600"/>
              </a:spcBef>
              <a:buChar char="•"/>
              <a:tabLst>
                <a:tab pos="548640" algn="l"/>
              </a:tabLst>
            </a:pPr>
            <a:r>
              <a:rPr sz="2000" b="1" spc="-100" dirty="0">
                <a:solidFill>
                  <a:srgbClr val="05142B"/>
                </a:solidFill>
                <a:latin typeface="Grammarsaurus" pitchFamily="2" charset="0"/>
                <a:cs typeface="Gill Sans MT"/>
              </a:rPr>
              <a:t>How do the keys feel?</a:t>
            </a:r>
            <a:endParaRPr sz="2000" spc="-100" dirty="0">
              <a:latin typeface="Grammarsaurus" pitchFamily="2" charset="0"/>
              <a:cs typeface="Gill Sans MT"/>
            </a:endParaRPr>
          </a:p>
        </p:txBody>
      </p:sp>
      <p:grpSp>
        <p:nvGrpSpPr>
          <p:cNvPr id="19" name="object 19"/>
          <p:cNvGrpSpPr/>
          <p:nvPr/>
        </p:nvGrpSpPr>
        <p:grpSpPr>
          <a:xfrm>
            <a:off x="4968265" y="6388154"/>
            <a:ext cx="2255520" cy="363220"/>
            <a:chOff x="4968265" y="6388154"/>
            <a:chExt cx="2255520" cy="363220"/>
          </a:xfrm>
        </p:grpSpPr>
        <p:sp>
          <p:nvSpPr>
            <p:cNvPr id="20" name="object 20"/>
            <p:cNvSpPr/>
            <p:nvPr/>
          </p:nvSpPr>
          <p:spPr>
            <a:xfrm>
              <a:off x="4974615" y="6394504"/>
              <a:ext cx="2242820" cy="350520"/>
            </a:xfrm>
            <a:custGeom>
              <a:avLst/>
              <a:gdLst/>
              <a:ahLst/>
              <a:cxnLst/>
              <a:rect l="l" t="t" r="r" b="b"/>
              <a:pathLst>
                <a:path w="2242820" h="350520">
                  <a:moveTo>
                    <a:pt x="2122792" y="0"/>
                  </a:moveTo>
                  <a:lnTo>
                    <a:pt x="119976" y="0"/>
                  </a:lnTo>
                  <a:lnTo>
                    <a:pt x="73391" y="9466"/>
                  </a:lnTo>
                  <a:lnTo>
                    <a:pt x="35242" y="35242"/>
                  </a:lnTo>
                  <a:lnTo>
                    <a:pt x="9466" y="73391"/>
                  </a:lnTo>
                  <a:lnTo>
                    <a:pt x="0" y="119976"/>
                  </a:lnTo>
                  <a:lnTo>
                    <a:pt x="0" y="230492"/>
                  </a:lnTo>
                  <a:lnTo>
                    <a:pt x="9466" y="277077"/>
                  </a:lnTo>
                  <a:lnTo>
                    <a:pt x="35242" y="315226"/>
                  </a:lnTo>
                  <a:lnTo>
                    <a:pt x="73391" y="341002"/>
                  </a:lnTo>
                  <a:lnTo>
                    <a:pt x="119976" y="350469"/>
                  </a:lnTo>
                  <a:lnTo>
                    <a:pt x="2122792" y="350469"/>
                  </a:lnTo>
                  <a:lnTo>
                    <a:pt x="2169377" y="341002"/>
                  </a:lnTo>
                  <a:lnTo>
                    <a:pt x="2207526" y="315226"/>
                  </a:lnTo>
                  <a:lnTo>
                    <a:pt x="2233302" y="277077"/>
                  </a:lnTo>
                  <a:lnTo>
                    <a:pt x="2242769" y="230492"/>
                  </a:lnTo>
                  <a:lnTo>
                    <a:pt x="2242769" y="119976"/>
                  </a:lnTo>
                  <a:lnTo>
                    <a:pt x="2233302" y="73391"/>
                  </a:lnTo>
                  <a:lnTo>
                    <a:pt x="2207526" y="35242"/>
                  </a:lnTo>
                  <a:lnTo>
                    <a:pt x="2169377" y="9466"/>
                  </a:lnTo>
                  <a:lnTo>
                    <a:pt x="2122792" y="0"/>
                  </a:lnTo>
                  <a:close/>
                </a:path>
              </a:pathLst>
            </a:custGeom>
            <a:solidFill>
              <a:srgbClr val="274F60"/>
            </a:solidFill>
          </p:spPr>
          <p:txBody>
            <a:bodyPr wrap="square" lIns="0" tIns="0" rIns="0" bIns="0" rtlCol="0"/>
            <a:lstStyle/>
            <a:p>
              <a:endParaRPr/>
            </a:p>
          </p:txBody>
        </p:sp>
        <p:sp>
          <p:nvSpPr>
            <p:cNvPr id="21" name="object 21"/>
            <p:cNvSpPr/>
            <p:nvPr/>
          </p:nvSpPr>
          <p:spPr>
            <a:xfrm>
              <a:off x="4974615" y="6394504"/>
              <a:ext cx="2242820" cy="350520"/>
            </a:xfrm>
            <a:custGeom>
              <a:avLst/>
              <a:gdLst/>
              <a:ahLst/>
              <a:cxnLst/>
              <a:rect l="l" t="t" r="r" b="b"/>
              <a:pathLst>
                <a:path w="2242820" h="350520">
                  <a:moveTo>
                    <a:pt x="2122792" y="350469"/>
                  </a:moveTo>
                  <a:lnTo>
                    <a:pt x="119976" y="350469"/>
                  </a:lnTo>
                  <a:lnTo>
                    <a:pt x="73391" y="341002"/>
                  </a:lnTo>
                  <a:lnTo>
                    <a:pt x="35242" y="315226"/>
                  </a:lnTo>
                  <a:lnTo>
                    <a:pt x="9466" y="277077"/>
                  </a:lnTo>
                  <a:lnTo>
                    <a:pt x="0" y="230492"/>
                  </a:lnTo>
                  <a:lnTo>
                    <a:pt x="0" y="119976"/>
                  </a:lnTo>
                  <a:lnTo>
                    <a:pt x="9466" y="73391"/>
                  </a:lnTo>
                  <a:lnTo>
                    <a:pt x="35242" y="35242"/>
                  </a:lnTo>
                  <a:lnTo>
                    <a:pt x="73391" y="9466"/>
                  </a:lnTo>
                  <a:lnTo>
                    <a:pt x="119976" y="0"/>
                  </a:lnTo>
                  <a:lnTo>
                    <a:pt x="2122792" y="0"/>
                  </a:lnTo>
                  <a:lnTo>
                    <a:pt x="2169377" y="9466"/>
                  </a:lnTo>
                  <a:lnTo>
                    <a:pt x="2207526" y="35242"/>
                  </a:lnTo>
                  <a:lnTo>
                    <a:pt x="2233302" y="73391"/>
                  </a:lnTo>
                  <a:lnTo>
                    <a:pt x="2242769" y="119976"/>
                  </a:lnTo>
                  <a:lnTo>
                    <a:pt x="2242769" y="230492"/>
                  </a:lnTo>
                  <a:lnTo>
                    <a:pt x="2233302" y="277077"/>
                  </a:lnTo>
                  <a:lnTo>
                    <a:pt x="2207526" y="315226"/>
                  </a:lnTo>
                  <a:lnTo>
                    <a:pt x="2169377" y="341002"/>
                  </a:lnTo>
                  <a:lnTo>
                    <a:pt x="2122792" y="350469"/>
                  </a:lnTo>
                  <a:close/>
                </a:path>
              </a:pathLst>
            </a:custGeom>
            <a:ln w="12700">
              <a:solidFill>
                <a:srgbClr val="05142B"/>
              </a:solidFill>
            </a:ln>
          </p:spPr>
          <p:txBody>
            <a:bodyPr wrap="square" lIns="0" tIns="0" rIns="0" bIns="0" rtlCol="0"/>
            <a:lstStyle/>
            <a:p>
              <a:endParaRPr/>
            </a:p>
          </p:txBody>
        </p:sp>
        <p:pic>
          <p:nvPicPr>
            <p:cNvPr id="22" name="object 22"/>
            <p:cNvPicPr/>
            <p:nvPr/>
          </p:nvPicPr>
          <p:blipFill>
            <a:blip r:embed="rId3" cstate="print"/>
            <a:stretch>
              <a:fillRect/>
            </a:stretch>
          </p:blipFill>
          <p:spPr>
            <a:xfrm>
              <a:off x="5059743" y="6434772"/>
              <a:ext cx="270797" cy="270793"/>
            </a:xfrm>
            <a:prstGeom prst="rect">
              <a:avLst/>
            </a:prstGeom>
          </p:spPr>
        </p:pic>
      </p:grpSp>
      <p:grpSp>
        <p:nvGrpSpPr>
          <p:cNvPr id="23" name="object 23"/>
          <p:cNvGrpSpPr/>
          <p:nvPr/>
        </p:nvGrpSpPr>
        <p:grpSpPr>
          <a:xfrm>
            <a:off x="11634089" y="0"/>
            <a:ext cx="558165" cy="666750"/>
            <a:chOff x="11634089" y="0"/>
            <a:chExt cx="558165" cy="666750"/>
          </a:xfrm>
        </p:grpSpPr>
        <p:sp>
          <p:nvSpPr>
            <p:cNvPr id="24" name="object 24"/>
            <p:cNvSpPr/>
            <p:nvPr/>
          </p:nvSpPr>
          <p:spPr>
            <a:xfrm>
              <a:off x="11640439" y="0"/>
              <a:ext cx="551815" cy="660400"/>
            </a:xfrm>
            <a:custGeom>
              <a:avLst/>
              <a:gdLst/>
              <a:ahLst/>
              <a:cxnLst/>
              <a:rect l="l" t="t" r="r" b="b"/>
              <a:pathLst>
                <a:path w="551815" h="660400">
                  <a:moveTo>
                    <a:pt x="551573" y="0"/>
                  </a:moveTo>
                  <a:lnTo>
                    <a:pt x="2706" y="0"/>
                  </a:lnTo>
                  <a:lnTo>
                    <a:pt x="1543" y="14004"/>
                  </a:lnTo>
                  <a:lnTo>
                    <a:pt x="682" y="28254"/>
                  </a:lnTo>
                  <a:lnTo>
                    <a:pt x="169" y="42251"/>
                  </a:lnTo>
                  <a:lnTo>
                    <a:pt x="0" y="56095"/>
                  </a:lnTo>
                  <a:lnTo>
                    <a:pt x="1944" y="104954"/>
                  </a:lnTo>
                  <a:lnTo>
                    <a:pt x="7686" y="152785"/>
                  </a:lnTo>
                  <a:lnTo>
                    <a:pt x="17085" y="199435"/>
                  </a:lnTo>
                  <a:lnTo>
                    <a:pt x="30002" y="244750"/>
                  </a:lnTo>
                  <a:lnTo>
                    <a:pt x="46296" y="288579"/>
                  </a:lnTo>
                  <a:lnTo>
                    <a:pt x="65829" y="330768"/>
                  </a:lnTo>
                  <a:lnTo>
                    <a:pt x="88460" y="371163"/>
                  </a:lnTo>
                  <a:lnTo>
                    <a:pt x="114051" y="409612"/>
                  </a:lnTo>
                  <a:lnTo>
                    <a:pt x="142461" y="445961"/>
                  </a:lnTo>
                  <a:lnTo>
                    <a:pt x="173551" y="480057"/>
                  </a:lnTo>
                  <a:lnTo>
                    <a:pt x="207181" y="511748"/>
                  </a:lnTo>
                  <a:lnTo>
                    <a:pt x="243211" y="540880"/>
                  </a:lnTo>
                  <a:lnTo>
                    <a:pt x="281503" y="567301"/>
                  </a:lnTo>
                  <a:lnTo>
                    <a:pt x="321916" y="590856"/>
                  </a:lnTo>
                  <a:lnTo>
                    <a:pt x="364310" y="611393"/>
                  </a:lnTo>
                  <a:lnTo>
                    <a:pt x="408547" y="628759"/>
                  </a:lnTo>
                  <a:lnTo>
                    <a:pt x="454486" y="642800"/>
                  </a:lnTo>
                  <a:lnTo>
                    <a:pt x="501988" y="653364"/>
                  </a:lnTo>
                  <a:lnTo>
                    <a:pt x="551386" y="660365"/>
                  </a:lnTo>
                  <a:lnTo>
                    <a:pt x="551573" y="660365"/>
                  </a:lnTo>
                  <a:lnTo>
                    <a:pt x="551573" y="0"/>
                  </a:lnTo>
                  <a:close/>
                </a:path>
              </a:pathLst>
            </a:custGeom>
            <a:solidFill>
              <a:srgbClr val="274F60"/>
            </a:solidFill>
          </p:spPr>
          <p:txBody>
            <a:bodyPr wrap="square" lIns="0" tIns="0" rIns="0" bIns="0" rtlCol="0"/>
            <a:lstStyle/>
            <a:p>
              <a:endParaRPr/>
            </a:p>
          </p:txBody>
        </p:sp>
        <p:sp>
          <p:nvSpPr>
            <p:cNvPr id="25" name="object 25"/>
            <p:cNvSpPr/>
            <p:nvPr/>
          </p:nvSpPr>
          <p:spPr>
            <a:xfrm>
              <a:off x="11634089" y="0"/>
              <a:ext cx="558165" cy="666750"/>
            </a:xfrm>
            <a:custGeom>
              <a:avLst/>
              <a:gdLst/>
              <a:ahLst/>
              <a:cxnLst/>
              <a:rect l="l" t="t" r="r" b="b"/>
              <a:pathLst>
                <a:path w="558165" h="666750">
                  <a:moveTo>
                    <a:pt x="15430" y="0"/>
                  </a:moveTo>
                  <a:lnTo>
                    <a:pt x="2682" y="0"/>
                  </a:lnTo>
                  <a:lnTo>
                    <a:pt x="1559" y="13538"/>
                  </a:lnTo>
                  <a:lnTo>
                    <a:pt x="690" y="27932"/>
                  </a:lnTo>
                  <a:lnTo>
                    <a:pt x="177" y="41940"/>
                  </a:lnTo>
                  <a:lnTo>
                    <a:pt x="0" y="56095"/>
                  </a:lnTo>
                  <a:lnTo>
                    <a:pt x="2018" y="104695"/>
                  </a:lnTo>
                  <a:lnTo>
                    <a:pt x="2104" y="106766"/>
                  </a:lnTo>
                  <a:lnTo>
                    <a:pt x="8358" y="156742"/>
                  </a:lnTo>
                  <a:lnTo>
                    <a:pt x="18676" y="205802"/>
                  </a:lnTo>
                  <a:lnTo>
                    <a:pt x="32972" y="253723"/>
                  </a:lnTo>
                  <a:lnTo>
                    <a:pt x="51158" y="300282"/>
                  </a:lnTo>
                  <a:lnTo>
                    <a:pt x="73148" y="345258"/>
                  </a:lnTo>
                  <a:lnTo>
                    <a:pt x="98855" y="388429"/>
                  </a:lnTo>
                  <a:lnTo>
                    <a:pt x="128192" y="429572"/>
                  </a:lnTo>
                  <a:lnTo>
                    <a:pt x="161074" y="468464"/>
                  </a:lnTo>
                  <a:lnTo>
                    <a:pt x="196792" y="504314"/>
                  </a:lnTo>
                  <a:lnTo>
                    <a:pt x="235066" y="536954"/>
                  </a:lnTo>
                  <a:lnTo>
                    <a:pt x="275681" y="566278"/>
                  </a:lnTo>
                  <a:lnTo>
                    <a:pt x="318424" y="592179"/>
                  </a:lnTo>
                  <a:lnTo>
                    <a:pt x="363083" y="614551"/>
                  </a:lnTo>
                  <a:lnTo>
                    <a:pt x="409445" y="633287"/>
                  </a:lnTo>
                  <a:lnTo>
                    <a:pt x="457296" y="648280"/>
                  </a:lnTo>
                  <a:lnTo>
                    <a:pt x="506424" y="659423"/>
                  </a:lnTo>
                  <a:lnTo>
                    <a:pt x="556615" y="666610"/>
                  </a:lnTo>
                  <a:lnTo>
                    <a:pt x="557923" y="666743"/>
                  </a:lnTo>
                  <a:lnTo>
                    <a:pt x="557923" y="653975"/>
                  </a:lnTo>
                  <a:lnTo>
                    <a:pt x="510129" y="647192"/>
                  </a:lnTo>
                  <a:lnTo>
                    <a:pt x="463618" y="636828"/>
                  </a:lnTo>
                  <a:lnTo>
                    <a:pt x="418528" y="623031"/>
                  </a:lnTo>
                  <a:lnTo>
                    <a:pt x="375009" y="605947"/>
                  </a:lnTo>
                  <a:lnTo>
                    <a:pt x="333211" y="585726"/>
                  </a:lnTo>
                  <a:lnTo>
                    <a:pt x="293283" y="562515"/>
                  </a:lnTo>
                  <a:lnTo>
                    <a:pt x="255376" y="536463"/>
                  </a:lnTo>
                  <a:lnTo>
                    <a:pt x="219640" y="507717"/>
                  </a:lnTo>
                  <a:lnTo>
                    <a:pt x="186224" y="476425"/>
                  </a:lnTo>
                  <a:lnTo>
                    <a:pt x="155279" y="442736"/>
                  </a:lnTo>
                  <a:lnTo>
                    <a:pt x="126955" y="406798"/>
                  </a:lnTo>
                  <a:lnTo>
                    <a:pt x="101401" y="368759"/>
                  </a:lnTo>
                  <a:lnTo>
                    <a:pt x="78768" y="328767"/>
                  </a:lnTo>
                  <a:lnTo>
                    <a:pt x="59205" y="286970"/>
                  </a:lnTo>
                  <a:lnTo>
                    <a:pt x="42863" y="243517"/>
                  </a:lnTo>
                  <a:lnTo>
                    <a:pt x="29891" y="198554"/>
                  </a:lnTo>
                  <a:lnTo>
                    <a:pt x="20440" y="152231"/>
                  </a:lnTo>
                  <a:lnTo>
                    <a:pt x="14660" y="104695"/>
                  </a:lnTo>
                  <a:lnTo>
                    <a:pt x="12700" y="56095"/>
                  </a:lnTo>
                  <a:lnTo>
                    <a:pt x="12880" y="42084"/>
                  </a:lnTo>
                  <a:lnTo>
                    <a:pt x="13410" y="27932"/>
                  </a:lnTo>
                  <a:lnTo>
                    <a:pt x="14269" y="13897"/>
                  </a:lnTo>
                  <a:lnTo>
                    <a:pt x="15430" y="0"/>
                  </a:lnTo>
                  <a:close/>
                </a:path>
              </a:pathLst>
            </a:custGeom>
            <a:solidFill>
              <a:srgbClr val="05142B"/>
            </a:solidFill>
          </p:spPr>
          <p:txBody>
            <a:bodyPr wrap="square" lIns="0" tIns="0" rIns="0" bIns="0" rtlCol="0"/>
            <a:lstStyle/>
            <a:p>
              <a:endParaRPr/>
            </a:p>
          </p:txBody>
        </p:sp>
      </p:grpSp>
      <p:sp>
        <p:nvSpPr>
          <p:cNvPr id="26" name="object 26"/>
          <p:cNvSpPr txBox="1"/>
          <p:nvPr/>
        </p:nvSpPr>
        <p:spPr>
          <a:xfrm>
            <a:off x="11779160" y="49580"/>
            <a:ext cx="360680" cy="391160"/>
          </a:xfrm>
          <a:prstGeom prst="rect">
            <a:avLst/>
          </a:prstGeom>
        </p:spPr>
        <p:txBody>
          <a:bodyPr vert="horz" wrap="square" lIns="0" tIns="12700" rIns="0" bIns="0" rtlCol="0">
            <a:spAutoFit/>
          </a:bodyPr>
          <a:lstStyle/>
          <a:p>
            <a:pPr marL="12700" algn="ctr">
              <a:lnSpc>
                <a:spcPct val="100000"/>
              </a:lnSpc>
              <a:spcBef>
                <a:spcPts val="100"/>
              </a:spcBef>
            </a:pPr>
            <a:r>
              <a:rPr lang="en-US" sz="900" b="1" dirty="0" smtClean="0">
                <a:solidFill>
                  <a:srgbClr val="FFFFFF"/>
                </a:solidFill>
                <a:latin typeface="Grammarsaurus" pitchFamily="2" charset="0"/>
                <a:cs typeface="Gill Sans MT"/>
              </a:rPr>
              <a:t> </a:t>
            </a:r>
            <a:r>
              <a:rPr sz="2400" b="1" dirty="0" smtClean="0">
                <a:solidFill>
                  <a:srgbClr val="FFFFFF"/>
                </a:solidFill>
                <a:latin typeface="Grammarsaurus" pitchFamily="2" charset="0"/>
                <a:cs typeface="Gill Sans MT"/>
              </a:rPr>
              <a:t>12</a:t>
            </a:r>
            <a:endParaRPr sz="2400" dirty="0">
              <a:latin typeface="Grammarsaurus" pitchFamily="2" charset="0"/>
              <a:cs typeface="Gill Sans MT"/>
            </a:endParaRPr>
          </a:p>
        </p:txBody>
      </p:sp>
      <p:sp>
        <p:nvSpPr>
          <p:cNvPr id="28" name="object 90"/>
          <p:cNvSpPr txBox="1"/>
          <p:nvPr/>
        </p:nvSpPr>
        <p:spPr>
          <a:xfrm>
            <a:off x="5382723" y="6468763"/>
            <a:ext cx="1745717" cy="172483"/>
          </a:xfrm>
          <a:prstGeom prst="rect">
            <a:avLst/>
          </a:prstGeom>
        </p:spPr>
        <p:txBody>
          <a:bodyPr vert="horz" wrap="square" lIns="0" tIns="3175" rIns="0" bIns="0" rtlCol="0">
            <a:spAutoFit/>
          </a:bodyPr>
          <a:lstStyle/>
          <a:p>
            <a:pPr marL="12700">
              <a:lnSpc>
                <a:spcPct val="100000"/>
              </a:lnSpc>
              <a:spcBef>
                <a:spcPts val="25"/>
              </a:spcBef>
            </a:pPr>
            <a:r>
              <a:rPr sz="1100" b="1" spc="-30" dirty="0">
                <a:solidFill>
                  <a:srgbClr val="FFFFFF"/>
                </a:solidFill>
                <a:latin typeface="Grammarsaurus" pitchFamily="2" charset="0"/>
                <a:cs typeface="Gill Sans MT"/>
              </a:rPr>
              <a:t>www.grammarsaurus.co.uk</a:t>
            </a:r>
            <a:endParaRPr sz="1100" spc="-30" dirty="0">
              <a:latin typeface="Grammarsaurus" pitchFamily="2" charset="0"/>
              <a:cs typeface="Gill Sans MT"/>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object 2"/>
          <p:cNvGrpSpPr/>
          <p:nvPr/>
        </p:nvGrpSpPr>
        <p:grpSpPr>
          <a:xfrm>
            <a:off x="4993220" y="157911"/>
            <a:ext cx="2205990" cy="768350"/>
            <a:chOff x="4993220" y="157911"/>
            <a:chExt cx="2205990" cy="768350"/>
          </a:xfrm>
        </p:grpSpPr>
        <p:sp>
          <p:nvSpPr>
            <p:cNvPr id="3" name="object 3"/>
            <p:cNvSpPr/>
            <p:nvPr/>
          </p:nvSpPr>
          <p:spPr>
            <a:xfrm>
              <a:off x="4999570" y="164261"/>
              <a:ext cx="2193290" cy="755650"/>
            </a:xfrm>
            <a:custGeom>
              <a:avLst/>
              <a:gdLst/>
              <a:ahLst/>
              <a:cxnLst/>
              <a:rect l="l" t="t" r="r" b="b"/>
              <a:pathLst>
                <a:path w="2193290" h="755650">
                  <a:moveTo>
                    <a:pt x="2171585" y="0"/>
                  </a:moveTo>
                  <a:lnTo>
                    <a:pt x="21272" y="0"/>
                  </a:lnTo>
                  <a:lnTo>
                    <a:pt x="12998" y="3498"/>
                  </a:lnTo>
                  <a:lnTo>
                    <a:pt x="6235" y="13033"/>
                  </a:lnTo>
                  <a:lnTo>
                    <a:pt x="1673" y="27164"/>
                  </a:lnTo>
                  <a:lnTo>
                    <a:pt x="0" y="44450"/>
                  </a:lnTo>
                  <a:lnTo>
                    <a:pt x="0" y="710692"/>
                  </a:lnTo>
                  <a:lnTo>
                    <a:pt x="1673" y="727977"/>
                  </a:lnTo>
                  <a:lnTo>
                    <a:pt x="6235" y="742108"/>
                  </a:lnTo>
                  <a:lnTo>
                    <a:pt x="12998" y="751643"/>
                  </a:lnTo>
                  <a:lnTo>
                    <a:pt x="21272" y="755142"/>
                  </a:lnTo>
                  <a:lnTo>
                    <a:pt x="2171585" y="755142"/>
                  </a:lnTo>
                  <a:lnTo>
                    <a:pt x="2179860" y="751643"/>
                  </a:lnTo>
                  <a:lnTo>
                    <a:pt x="2186622" y="742108"/>
                  </a:lnTo>
                  <a:lnTo>
                    <a:pt x="2191184" y="727977"/>
                  </a:lnTo>
                  <a:lnTo>
                    <a:pt x="2192858" y="710692"/>
                  </a:lnTo>
                  <a:lnTo>
                    <a:pt x="2192858" y="44450"/>
                  </a:lnTo>
                  <a:lnTo>
                    <a:pt x="2191184" y="27164"/>
                  </a:lnTo>
                  <a:lnTo>
                    <a:pt x="2186622" y="13033"/>
                  </a:lnTo>
                  <a:lnTo>
                    <a:pt x="2179860" y="3498"/>
                  </a:lnTo>
                  <a:lnTo>
                    <a:pt x="2171585" y="0"/>
                  </a:lnTo>
                  <a:close/>
                </a:path>
              </a:pathLst>
            </a:custGeom>
            <a:solidFill>
              <a:srgbClr val="274F60"/>
            </a:solidFill>
          </p:spPr>
          <p:txBody>
            <a:bodyPr wrap="square" lIns="0" tIns="0" rIns="0" bIns="0" rtlCol="0"/>
            <a:lstStyle/>
            <a:p>
              <a:endParaRPr/>
            </a:p>
          </p:txBody>
        </p:sp>
        <p:sp>
          <p:nvSpPr>
            <p:cNvPr id="4" name="object 4"/>
            <p:cNvSpPr/>
            <p:nvPr/>
          </p:nvSpPr>
          <p:spPr>
            <a:xfrm>
              <a:off x="4999570" y="164261"/>
              <a:ext cx="2193290" cy="755650"/>
            </a:xfrm>
            <a:custGeom>
              <a:avLst/>
              <a:gdLst/>
              <a:ahLst/>
              <a:cxnLst/>
              <a:rect l="l" t="t" r="r" b="b"/>
              <a:pathLst>
                <a:path w="2193290" h="755650">
                  <a:moveTo>
                    <a:pt x="21272" y="755142"/>
                  </a:moveTo>
                  <a:lnTo>
                    <a:pt x="12998" y="751643"/>
                  </a:lnTo>
                  <a:lnTo>
                    <a:pt x="6235" y="742108"/>
                  </a:lnTo>
                  <a:lnTo>
                    <a:pt x="1673" y="727977"/>
                  </a:lnTo>
                  <a:lnTo>
                    <a:pt x="0" y="710692"/>
                  </a:lnTo>
                  <a:lnTo>
                    <a:pt x="0" y="44450"/>
                  </a:lnTo>
                  <a:lnTo>
                    <a:pt x="1673" y="27164"/>
                  </a:lnTo>
                  <a:lnTo>
                    <a:pt x="6235" y="13033"/>
                  </a:lnTo>
                  <a:lnTo>
                    <a:pt x="12998" y="3498"/>
                  </a:lnTo>
                  <a:lnTo>
                    <a:pt x="21272" y="0"/>
                  </a:lnTo>
                  <a:lnTo>
                    <a:pt x="2171585" y="0"/>
                  </a:lnTo>
                  <a:lnTo>
                    <a:pt x="2179860" y="3498"/>
                  </a:lnTo>
                  <a:lnTo>
                    <a:pt x="2186622" y="13033"/>
                  </a:lnTo>
                  <a:lnTo>
                    <a:pt x="2191184" y="27164"/>
                  </a:lnTo>
                  <a:lnTo>
                    <a:pt x="2192858" y="44450"/>
                  </a:lnTo>
                  <a:lnTo>
                    <a:pt x="2192858" y="710692"/>
                  </a:lnTo>
                  <a:lnTo>
                    <a:pt x="2191184" y="727977"/>
                  </a:lnTo>
                  <a:lnTo>
                    <a:pt x="2186622" y="742108"/>
                  </a:lnTo>
                  <a:lnTo>
                    <a:pt x="2179860" y="751643"/>
                  </a:lnTo>
                  <a:lnTo>
                    <a:pt x="2171585" y="755142"/>
                  </a:lnTo>
                  <a:lnTo>
                    <a:pt x="21272" y="755142"/>
                  </a:lnTo>
                  <a:close/>
                </a:path>
              </a:pathLst>
            </a:custGeom>
            <a:ln w="12700">
              <a:solidFill>
                <a:srgbClr val="05142B"/>
              </a:solidFill>
            </a:ln>
          </p:spPr>
          <p:txBody>
            <a:bodyPr wrap="square" lIns="0" tIns="0" rIns="0" bIns="0" rtlCol="0"/>
            <a:lstStyle/>
            <a:p>
              <a:endParaRPr/>
            </a:p>
          </p:txBody>
        </p:sp>
      </p:grpSp>
      <p:sp>
        <p:nvSpPr>
          <p:cNvPr id="5" name="object 5"/>
          <p:cNvSpPr txBox="1">
            <a:spLocks noGrp="1"/>
          </p:cNvSpPr>
          <p:nvPr>
            <p:ph type="title"/>
          </p:nvPr>
        </p:nvSpPr>
        <p:spPr>
          <a:xfrm>
            <a:off x="2792375" y="247446"/>
            <a:ext cx="6580625" cy="589280"/>
          </a:xfrm>
          <a:prstGeom prst="rect">
            <a:avLst/>
          </a:prstGeom>
        </p:spPr>
        <p:txBody>
          <a:bodyPr vert="horz" wrap="square" lIns="0" tIns="12700" rIns="0" bIns="0" rtlCol="0">
            <a:spAutoFit/>
          </a:bodyPr>
          <a:lstStyle/>
          <a:p>
            <a:pPr marL="2453640">
              <a:lnSpc>
                <a:spcPct val="100000"/>
              </a:lnSpc>
              <a:spcBef>
                <a:spcPts val="100"/>
              </a:spcBef>
            </a:pPr>
            <a:r>
              <a:rPr spc="-100" dirty="0">
                <a:latin typeface="Grammarsaurus" pitchFamily="2" charset="0"/>
              </a:rPr>
              <a:t>Timeline</a:t>
            </a:r>
          </a:p>
        </p:txBody>
      </p:sp>
      <p:grpSp>
        <p:nvGrpSpPr>
          <p:cNvPr id="6" name="object 6"/>
          <p:cNvGrpSpPr/>
          <p:nvPr/>
        </p:nvGrpSpPr>
        <p:grpSpPr>
          <a:xfrm>
            <a:off x="10261307" y="1993874"/>
            <a:ext cx="1125220" cy="1177290"/>
            <a:chOff x="10261307" y="1993874"/>
            <a:chExt cx="1125220" cy="1177290"/>
          </a:xfrm>
        </p:grpSpPr>
        <p:sp>
          <p:nvSpPr>
            <p:cNvPr id="7" name="object 7"/>
            <p:cNvSpPr/>
            <p:nvPr/>
          </p:nvSpPr>
          <p:spPr>
            <a:xfrm>
              <a:off x="10274007" y="2347112"/>
              <a:ext cx="1099820" cy="811530"/>
            </a:xfrm>
            <a:custGeom>
              <a:avLst/>
              <a:gdLst/>
              <a:ahLst/>
              <a:cxnLst/>
              <a:rect l="l" t="t" r="r" b="b"/>
              <a:pathLst>
                <a:path w="1099820" h="811530">
                  <a:moveTo>
                    <a:pt x="1099324" y="0"/>
                  </a:moveTo>
                  <a:lnTo>
                    <a:pt x="0" y="0"/>
                  </a:lnTo>
                  <a:lnTo>
                    <a:pt x="0" y="757237"/>
                  </a:lnTo>
                  <a:lnTo>
                    <a:pt x="4244" y="778122"/>
                  </a:lnTo>
                  <a:lnTo>
                    <a:pt x="15805" y="795242"/>
                  </a:lnTo>
                  <a:lnTo>
                    <a:pt x="32918" y="806818"/>
                  </a:lnTo>
                  <a:lnTo>
                    <a:pt x="53822" y="811072"/>
                  </a:lnTo>
                  <a:lnTo>
                    <a:pt x="1045565" y="811072"/>
                  </a:lnTo>
                  <a:lnTo>
                    <a:pt x="1066433" y="806818"/>
                  </a:lnTo>
                  <a:lnTo>
                    <a:pt x="1083527" y="795242"/>
                  </a:lnTo>
                  <a:lnTo>
                    <a:pt x="1095080" y="778122"/>
                  </a:lnTo>
                  <a:lnTo>
                    <a:pt x="1099324" y="757237"/>
                  </a:lnTo>
                  <a:lnTo>
                    <a:pt x="1099324" y="0"/>
                  </a:lnTo>
                  <a:close/>
                </a:path>
              </a:pathLst>
            </a:custGeom>
            <a:solidFill>
              <a:srgbClr val="274F60"/>
            </a:solidFill>
          </p:spPr>
          <p:txBody>
            <a:bodyPr wrap="square" lIns="0" tIns="0" rIns="0" bIns="0" rtlCol="0"/>
            <a:lstStyle/>
            <a:p>
              <a:endParaRPr/>
            </a:p>
          </p:txBody>
        </p:sp>
        <p:sp>
          <p:nvSpPr>
            <p:cNvPr id="8" name="object 8"/>
            <p:cNvSpPr/>
            <p:nvPr/>
          </p:nvSpPr>
          <p:spPr>
            <a:xfrm>
              <a:off x="10274007" y="2347112"/>
              <a:ext cx="1099820" cy="811530"/>
            </a:xfrm>
            <a:custGeom>
              <a:avLst/>
              <a:gdLst/>
              <a:ahLst/>
              <a:cxnLst/>
              <a:rect l="l" t="t" r="r" b="b"/>
              <a:pathLst>
                <a:path w="1099820" h="811530">
                  <a:moveTo>
                    <a:pt x="0" y="0"/>
                  </a:moveTo>
                  <a:lnTo>
                    <a:pt x="0" y="757237"/>
                  </a:lnTo>
                  <a:lnTo>
                    <a:pt x="4244" y="778122"/>
                  </a:lnTo>
                  <a:lnTo>
                    <a:pt x="15805" y="795242"/>
                  </a:lnTo>
                  <a:lnTo>
                    <a:pt x="32918" y="806818"/>
                  </a:lnTo>
                  <a:lnTo>
                    <a:pt x="53822" y="811072"/>
                  </a:lnTo>
                  <a:lnTo>
                    <a:pt x="1045565" y="811072"/>
                  </a:lnTo>
                  <a:lnTo>
                    <a:pt x="1066433" y="806818"/>
                  </a:lnTo>
                  <a:lnTo>
                    <a:pt x="1083527" y="795242"/>
                  </a:lnTo>
                  <a:lnTo>
                    <a:pt x="1095080" y="778122"/>
                  </a:lnTo>
                  <a:lnTo>
                    <a:pt x="1099324" y="757237"/>
                  </a:lnTo>
                  <a:lnTo>
                    <a:pt x="1099324" y="0"/>
                  </a:lnTo>
                  <a:lnTo>
                    <a:pt x="0" y="0"/>
                  </a:lnTo>
                  <a:close/>
                </a:path>
              </a:pathLst>
            </a:custGeom>
            <a:ln w="25400">
              <a:solidFill>
                <a:srgbClr val="05142B"/>
              </a:solidFill>
            </a:ln>
          </p:spPr>
          <p:txBody>
            <a:bodyPr wrap="square" lIns="0" tIns="0" rIns="0" bIns="0" rtlCol="0"/>
            <a:lstStyle/>
            <a:p>
              <a:endParaRPr/>
            </a:p>
          </p:txBody>
        </p:sp>
        <p:sp>
          <p:nvSpPr>
            <p:cNvPr id="9" name="object 9"/>
            <p:cNvSpPr/>
            <p:nvPr/>
          </p:nvSpPr>
          <p:spPr>
            <a:xfrm>
              <a:off x="10274007" y="2006574"/>
              <a:ext cx="1099820" cy="340995"/>
            </a:xfrm>
            <a:custGeom>
              <a:avLst/>
              <a:gdLst/>
              <a:ahLst/>
              <a:cxnLst/>
              <a:rect l="l" t="t" r="r" b="b"/>
              <a:pathLst>
                <a:path w="1099820" h="340994">
                  <a:moveTo>
                    <a:pt x="1045502" y="0"/>
                  </a:moveTo>
                  <a:lnTo>
                    <a:pt x="53797" y="0"/>
                  </a:lnTo>
                  <a:lnTo>
                    <a:pt x="32907" y="4249"/>
                  </a:lnTo>
                  <a:lnTo>
                    <a:pt x="15801" y="15819"/>
                  </a:lnTo>
                  <a:lnTo>
                    <a:pt x="4244" y="32945"/>
                  </a:lnTo>
                  <a:lnTo>
                    <a:pt x="0" y="53860"/>
                  </a:lnTo>
                  <a:lnTo>
                    <a:pt x="0" y="340537"/>
                  </a:lnTo>
                  <a:lnTo>
                    <a:pt x="1099362" y="340537"/>
                  </a:lnTo>
                  <a:lnTo>
                    <a:pt x="1099362" y="53860"/>
                  </a:lnTo>
                  <a:lnTo>
                    <a:pt x="1095117" y="32945"/>
                  </a:lnTo>
                  <a:lnTo>
                    <a:pt x="1083552" y="15819"/>
                  </a:lnTo>
                  <a:lnTo>
                    <a:pt x="1066428" y="4249"/>
                  </a:lnTo>
                  <a:lnTo>
                    <a:pt x="1045502" y="0"/>
                  </a:lnTo>
                  <a:close/>
                </a:path>
              </a:pathLst>
            </a:custGeom>
            <a:solidFill>
              <a:srgbClr val="4AF6C7"/>
            </a:solidFill>
          </p:spPr>
          <p:txBody>
            <a:bodyPr wrap="square" lIns="0" tIns="0" rIns="0" bIns="0" rtlCol="0"/>
            <a:lstStyle/>
            <a:p>
              <a:endParaRPr/>
            </a:p>
          </p:txBody>
        </p:sp>
        <p:sp>
          <p:nvSpPr>
            <p:cNvPr id="10" name="object 10"/>
            <p:cNvSpPr/>
            <p:nvPr/>
          </p:nvSpPr>
          <p:spPr>
            <a:xfrm>
              <a:off x="10274007" y="2006574"/>
              <a:ext cx="1099820" cy="340995"/>
            </a:xfrm>
            <a:custGeom>
              <a:avLst/>
              <a:gdLst/>
              <a:ahLst/>
              <a:cxnLst/>
              <a:rect l="l" t="t" r="r" b="b"/>
              <a:pathLst>
                <a:path w="1099820" h="340994">
                  <a:moveTo>
                    <a:pt x="1099375" y="53860"/>
                  </a:moveTo>
                  <a:lnTo>
                    <a:pt x="1095129" y="32945"/>
                  </a:lnTo>
                  <a:lnTo>
                    <a:pt x="1083565" y="15819"/>
                  </a:lnTo>
                  <a:lnTo>
                    <a:pt x="1066441" y="4249"/>
                  </a:lnTo>
                  <a:lnTo>
                    <a:pt x="1045514" y="0"/>
                  </a:lnTo>
                  <a:lnTo>
                    <a:pt x="53797" y="0"/>
                  </a:lnTo>
                  <a:lnTo>
                    <a:pt x="32907" y="4249"/>
                  </a:lnTo>
                  <a:lnTo>
                    <a:pt x="15801" y="15819"/>
                  </a:lnTo>
                  <a:lnTo>
                    <a:pt x="4244" y="32945"/>
                  </a:lnTo>
                  <a:lnTo>
                    <a:pt x="0" y="53860"/>
                  </a:lnTo>
                  <a:lnTo>
                    <a:pt x="0" y="340537"/>
                  </a:lnTo>
                  <a:lnTo>
                    <a:pt x="1099375" y="340537"/>
                  </a:lnTo>
                  <a:lnTo>
                    <a:pt x="1099375" y="53860"/>
                  </a:lnTo>
                  <a:close/>
                </a:path>
              </a:pathLst>
            </a:custGeom>
            <a:ln w="25400">
              <a:solidFill>
                <a:srgbClr val="05142B"/>
              </a:solidFill>
            </a:ln>
          </p:spPr>
          <p:txBody>
            <a:bodyPr wrap="square" lIns="0" tIns="0" rIns="0" bIns="0" rtlCol="0"/>
            <a:lstStyle/>
            <a:p>
              <a:endParaRPr/>
            </a:p>
          </p:txBody>
        </p:sp>
      </p:grpSp>
      <p:sp>
        <p:nvSpPr>
          <p:cNvPr id="11" name="object 11"/>
          <p:cNvSpPr txBox="1"/>
          <p:nvPr/>
        </p:nvSpPr>
        <p:spPr>
          <a:xfrm>
            <a:off x="10327778" y="1889470"/>
            <a:ext cx="969010" cy="1225977"/>
          </a:xfrm>
          <a:prstGeom prst="rect">
            <a:avLst/>
          </a:prstGeom>
        </p:spPr>
        <p:txBody>
          <a:bodyPr vert="horz" wrap="square" lIns="0" tIns="160020" rIns="0" bIns="0" rtlCol="0">
            <a:spAutoFit/>
          </a:bodyPr>
          <a:lstStyle/>
          <a:p>
            <a:pPr marL="180975">
              <a:lnSpc>
                <a:spcPct val="100000"/>
              </a:lnSpc>
              <a:spcBef>
                <a:spcPts val="1260"/>
              </a:spcBef>
            </a:pPr>
            <a:r>
              <a:rPr sz="2000" b="1" dirty="0">
                <a:solidFill>
                  <a:srgbClr val="05142B"/>
                </a:solidFill>
                <a:latin typeface="Grammarsaurus" pitchFamily="2" charset="0"/>
                <a:cs typeface="Gill Sans MT"/>
              </a:rPr>
              <a:t>2020s</a:t>
            </a:r>
            <a:endParaRPr sz="2000" dirty="0">
              <a:latin typeface="Grammarsaurus" pitchFamily="2" charset="0"/>
              <a:cs typeface="Gill Sans MT"/>
            </a:endParaRPr>
          </a:p>
          <a:p>
            <a:pPr marL="12700" marR="5080" indent="15240" algn="ctr">
              <a:lnSpc>
                <a:spcPts val="1600"/>
              </a:lnSpc>
              <a:spcBef>
                <a:spcPts val="800"/>
              </a:spcBef>
            </a:pPr>
            <a:r>
              <a:rPr sz="1400" b="1" spc="-100" dirty="0">
                <a:solidFill>
                  <a:srgbClr val="FFFFFF"/>
                </a:solidFill>
                <a:latin typeface="Grammarsaurus" pitchFamily="2" charset="0"/>
                <a:cs typeface="Gill Sans MT"/>
              </a:rPr>
              <a:t>the present: today/now/ modern-day</a:t>
            </a:r>
            <a:endParaRPr sz="1400" spc="-100" dirty="0">
              <a:latin typeface="Grammarsaurus" pitchFamily="2" charset="0"/>
              <a:cs typeface="Gill Sans MT"/>
            </a:endParaRPr>
          </a:p>
        </p:txBody>
      </p:sp>
      <p:graphicFrame>
        <p:nvGraphicFramePr>
          <p:cNvPr id="12" name="object 12"/>
          <p:cNvGraphicFramePr>
            <a:graphicFrameLocks noGrp="1"/>
          </p:cNvGraphicFramePr>
          <p:nvPr>
            <p:extLst>
              <p:ext uri="{D42A27DB-BD31-4B8C-83A1-F6EECF244321}">
                <p14:modId xmlns:p14="http://schemas.microsoft.com/office/powerpoint/2010/main" val="3003906744"/>
              </p:ext>
            </p:extLst>
          </p:nvPr>
        </p:nvGraphicFramePr>
        <p:xfrm>
          <a:off x="572159" y="3493871"/>
          <a:ext cx="11021058" cy="949325"/>
        </p:xfrm>
        <a:graphic>
          <a:graphicData uri="http://schemas.openxmlformats.org/drawingml/2006/table">
            <a:tbl>
              <a:tblPr firstRow="1" bandRow="1">
                <a:tableStyleId>{2D5ABB26-0587-4C30-8999-92F81FD0307C}</a:tableStyleId>
              </a:tblPr>
              <a:tblGrid>
                <a:gridCol w="1574165">
                  <a:extLst>
                    <a:ext uri="{9D8B030D-6E8A-4147-A177-3AD203B41FA5}">
                      <a16:colId xmlns:a16="http://schemas.microsoft.com/office/drawing/2014/main" val="20000"/>
                    </a:ext>
                  </a:extLst>
                </a:gridCol>
                <a:gridCol w="1574165">
                  <a:extLst>
                    <a:ext uri="{9D8B030D-6E8A-4147-A177-3AD203B41FA5}">
                      <a16:colId xmlns:a16="http://schemas.microsoft.com/office/drawing/2014/main" val="20001"/>
                    </a:ext>
                  </a:extLst>
                </a:gridCol>
                <a:gridCol w="1574165">
                  <a:extLst>
                    <a:ext uri="{9D8B030D-6E8A-4147-A177-3AD203B41FA5}">
                      <a16:colId xmlns:a16="http://schemas.microsoft.com/office/drawing/2014/main" val="20002"/>
                    </a:ext>
                  </a:extLst>
                </a:gridCol>
                <a:gridCol w="1574164">
                  <a:extLst>
                    <a:ext uri="{9D8B030D-6E8A-4147-A177-3AD203B41FA5}">
                      <a16:colId xmlns:a16="http://schemas.microsoft.com/office/drawing/2014/main" val="20003"/>
                    </a:ext>
                  </a:extLst>
                </a:gridCol>
                <a:gridCol w="1574799">
                  <a:extLst>
                    <a:ext uri="{9D8B030D-6E8A-4147-A177-3AD203B41FA5}">
                      <a16:colId xmlns:a16="http://schemas.microsoft.com/office/drawing/2014/main" val="20004"/>
                    </a:ext>
                  </a:extLst>
                </a:gridCol>
                <a:gridCol w="1574800">
                  <a:extLst>
                    <a:ext uri="{9D8B030D-6E8A-4147-A177-3AD203B41FA5}">
                      <a16:colId xmlns:a16="http://schemas.microsoft.com/office/drawing/2014/main" val="20005"/>
                    </a:ext>
                  </a:extLst>
                </a:gridCol>
                <a:gridCol w="1574800">
                  <a:extLst>
                    <a:ext uri="{9D8B030D-6E8A-4147-A177-3AD203B41FA5}">
                      <a16:colId xmlns:a16="http://schemas.microsoft.com/office/drawing/2014/main" val="20006"/>
                    </a:ext>
                  </a:extLst>
                </a:gridCol>
              </a:tblGrid>
              <a:tr h="212725">
                <a:tc>
                  <a:txBody>
                    <a:bodyPr/>
                    <a:lstStyle/>
                    <a:p>
                      <a:pPr algn="ctr">
                        <a:lnSpc>
                          <a:spcPts val="915"/>
                        </a:lnSpc>
                      </a:pPr>
                      <a:r>
                        <a:rPr sz="1500" b="1" spc="0" dirty="0">
                          <a:solidFill>
                            <a:srgbClr val="05142B"/>
                          </a:solidFill>
                          <a:latin typeface="Grammarsaurus" pitchFamily="2" charset="0"/>
                          <a:cs typeface="Gill Sans MT"/>
                        </a:rPr>
                        <a:t>60 years ago</a:t>
                      </a:r>
                      <a:endParaRPr sz="1500" spc="0" dirty="0">
                        <a:latin typeface="Grammarsaurus" pitchFamily="2" charset="0"/>
                        <a:cs typeface="Gill Sans MT"/>
                      </a:endParaRPr>
                    </a:p>
                  </a:txBody>
                  <a:tcPr marL="0" marR="0" marT="0" marB="0">
                    <a:lnL w="28575">
                      <a:solidFill>
                        <a:srgbClr val="05142B"/>
                      </a:solidFill>
                      <a:prstDash val="solid"/>
                    </a:lnL>
                    <a:lnB w="28575">
                      <a:solidFill>
                        <a:srgbClr val="05142B"/>
                      </a:solidFill>
                      <a:prstDash val="solid"/>
                    </a:lnB>
                  </a:tcPr>
                </a:tc>
                <a:tc>
                  <a:txBody>
                    <a:bodyPr/>
                    <a:lstStyle/>
                    <a:p>
                      <a:pPr algn="ctr">
                        <a:lnSpc>
                          <a:spcPts val="915"/>
                        </a:lnSpc>
                      </a:pPr>
                      <a:r>
                        <a:rPr sz="1500" b="1" spc="0" dirty="0">
                          <a:solidFill>
                            <a:srgbClr val="05142B"/>
                          </a:solidFill>
                          <a:latin typeface="Grammarsaurus" pitchFamily="2" charset="0"/>
                          <a:cs typeface="Gill Sans MT"/>
                        </a:rPr>
                        <a:t>50 years ago</a:t>
                      </a:r>
                      <a:endParaRPr sz="1500" spc="0" dirty="0">
                        <a:latin typeface="Grammarsaurus" pitchFamily="2" charset="0"/>
                        <a:cs typeface="Gill Sans MT"/>
                      </a:endParaRPr>
                    </a:p>
                  </a:txBody>
                  <a:tcPr marL="0" marR="0" marT="0" marB="0">
                    <a:lnB w="28575">
                      <a:solidFill>
                        <a:srgbClr val="05142B"/>
                      </a:solidFill>
                      <a:prstDash val="solid"/>
                    </a:lnB>
                  </a:tcPr>
                </a:tc>
                <a:tc>
                  <a:txBody>
                    <a:bodyPr/>
                    <a:lstStyle/>
                    <a:p>
                      <a:pPr marR="8255" algn="ctr">
                        <a:lnSpc>
                          <a:spcPts val="915"/>
                        </a:lnSpc>
                      </a:pPr>
                      <a:r>
                        <a:rPr sz="1500" b="1" spc="0" dirty="0">
                          <a:solidFill>
                            <a:srgbClr val="05142B"/>
                          </a:solidFill>
                          <a:latin typeface="Grammarsaurus" pitchFamily="2" charset="0"/>
                          <a:cs typeface="Gill Sans MT"/>
                        </a:rPr>
                        <a:t>40 years ago</a:t>
                      </a:r>
                      <a:endParaRPr sz="1500" spc="0" dirty="0">
                        <a:latin typeface="Grammarsaurus" pitchFamily="2" charset="0"/>
                        <a:cs typeface="Gill Sans MT"/>
                      </a:endParaRPr>
                    </a:p>
                  </a:txBody>
                  <a:tcPr marL="0" marR="0" marT="0" marB="0">
                    <a:lnB w="28575">
                      <a:solidFill>
                        <a:srgbClr val="05142B"/>
                      </a:solidFill>
                      <a:prstDash val="solid"/>
                    </a:lnB>
                  </a:tcPr>
                </a:tc>
                <a:tc>
                  <a:txBody>
                    <a:bodyPr/>
                    <a:lstStyle/>
                    <a:p>
                      <a:pPr marR="16510" algn="ctr">
                        <a:lnSpc>
                          <a:spcPts val="919"/>
                        </a:lnSpc>
                      </a:pPr>
                      <a:r>
                        <a:rPr sz="1500" b="1" spc="0" dirty="0">
                          <a:solidFill>
                            <a:srgbClr val="05142B"/>
                          </a:solidFill>
                          <a:latin typeface="Grammarsaurus" pitchFamily="2" charset="0"/>
                          <a:cs typeface="Gill Sans MT"/>
                        </a:rPr>
                        <a:t>30 years ago</a:t>
                      </a:r>
                      <a:endParaRPr sz="1500" spc="0" dirty="0">
                        <a:latin typeface="Grammarsaurus" pitchFamily="2" charset="0"/>
                        <a:cs typeface="Gill Sans MT"/>
                      </a:endParaRPr>
                    </a:p>
                  </a:txBody>
                  <a:tcPr marL="0" marR="0" marT="0" marB="0">
                    <a:lnB w="28575">
                      <a:solidFill>
                        <a:srgbClr val="05142B"/>
                      </a:solidFill>
                      <a:prstDash val="solid"/>
                    </a:lnB>
                  </a:tcPr>
                </a:tc>
                <a:tc>
                  <a:txBody>
                    <a:bodyPr/>
                    <a:lstStyle/>
                    <a:p>
                      <a:pPr marR="25400" algn="ctr">
                        <a:lnSpc>
                          <a:spcPts val="919"/>
                        </a:lnSpc>
                      </a:pPr>
                      <a:r>
                        <a:rPr sz="1500" b="1" spc="0" dirty="0">
                          <a:solidFill>
                            <a:srgbClr val="05142B"/>
                          </a:solidFill>
                          <a:latin typeface="Grammarsaurus" pitchFamily="2" charset="0"/>
                          <a:cs typeface="Gill Sans MT"/>
                        </a:rPr>
                        <a:t>20 years ago</a:t>
                      </a:r>
                      <a:endParaRPr sz="1500" spc="0" dirty="0">
                        <a:latin typeface="Grammarsaurus" pitchFamily="2" charset="0"/>
                        <a:cs typeface="Gill Sans MT"/>
                      </a:endParaRPr>
                    </a:p>
                  </a:txBody>
                  <a:tcPr marL="0" marR="0" marT="0" marB="0">
                    <a:lnB w="28575">
                      <a:solidFill>
                        <a:srgbClr val="05142B"/>
                      </a:solidFill>
                      <a:prstDash val="solid"/>
                    </a:lnB>
                  </a:tcPr>
                </a:tc>
                <a:tc gridSpan="2">
                  <a:txBody>
                    <a:bodyPr/>
                    <a:lstStyle/>
                    <a:p>
                      <a:pPr marL="252729">
                        <a:lnSpc>
                          <a:spcPts val="919"/>
                        </a:lnSpc>
                      </a:pPr>
                      <a:r>
                        <a:rPr sz="1500" b="1" spc="0" dirty="0">
                          <a:solidFill>
                            <a:srgbClr val="05142B"/>
                          </a:solidFill>
                          <a:latin typeface="Grammarsaurus" pitchFamily="2" charset="0"/>
                          <a:cs typeface="Gill Sans MT"/>
                        </a:rPr>
                        <a:t>10 years ago</a:t>
                      </a:r>
                      <a:endParaRPr sz="1500" spc="0" dirty="0">
                        <a:latin typeface="Grammarsaurus" pitchFamily="2" charset="0"/>
                        <a:cs typeface="Gill Sans MT"/>
                      </a:endParaRPr>
                    </a:p>
                  </a:txBody>
                  <a:tcPr marL="0" marR="0" marT="0" marB="0">
                    <a:lnR w="28575">
                      <a:solidFill>
                        <a:srgbClr val="05142B"/>
                      </a:solidFill>
                      <a:prstDash val="soli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a:p>
                  </a:txBody>
                  <a:tcPr marL="0" marR="0" marT="0" marB="0"/>
                </a:tc>
                <a:extLst>
                  <a:ext uri="{0D108BD9-81ED-4DB2-BD59-A6C34878D82A}">
                    <a16:rowId xmlns:a16="http://schemas.microsoft.com/office/drawing/2014/main" val="10000"/>
                  </a:ext>
                </a:extLst>
              </a:tr>
              <a:tr h="618490">
                <a:tc>
                  <a:txBody>
                    <a:bodyPr/>
                    <a:lstStyle/>
                    <a:p>
                      <a:pPr algn="ctr">
                        <a:lnSpc>
                          <a:spcPct val="100000"/>
                        </a:lnSpc>
                        <a:spcBef>
                          <a:spcPts val="1080"/>
                        </a:spcBef>
                      </a:pPr>
                      <a:r>
                        <a:rPr sz="2000" b="1" spc="0" dirty="0">
                          <a:solidFill>
                            <a:srgbClr val="FFFFFF"/>
                          </a:solidFill>
                          <a:latin typeface="Grammarsaurus" pitchFamily="2" charset="0"/>
                          <a:cs typeface="Gill Sans MT"/>
                        </a:rPr>
                        <a:t>1960s</a:t>
                      </a:r>
                      <a:endParaRPr sz="2000" spc="0" dirty="0">
                        <a:latin typeface="Grammarsaurus" pitchFamily="2" charset="0"/>
                        <a:cs typeface="Gill Sans MT"/>
                      </a:endParaRPr>
                    </a:p>
                  </a:txBody>
                  <a:tcPr marL="0" marR="0" marT="137160" marB="0">
                    <a:lnL w="28575">
                      <a:solidFill>
                        <a:srgbClr val="05142B"/>
                      </a:solidFill>
                      <a:prstDash val="solid"/>
                    </a:lnL>
                    <a:lnR w="28575">
                      <a:solidFill>
                        <a:srgbClr val="05142B"/>
                      </a:solidFill>
                      <a:prstDash val="solid"/>
                    </a:lnR>
                    <a:lnT w="28575">
                      <a:solidFill>
                        <a:srgbClr val="05142B"/>
                      </a:solidFill>
                      <a:prstDash val="solid"/>
                    </a:lnT>
                    <a:lnB w="28575">
                      <a:solidFill>
                        <a:srgbClr val="05142B"/>
                      </a:solidFill>
                      <a:prstDash val="solid"/>
                    </a:lnB>
                    <a:solidFill>
                      <a:srgbClr val="274F60"/>
                    </a:solidFill>
                  </a:tcPr>
                </a:tc>
                <a:tc>
                  <a:txBody>
                    <a:bodyPr/>
                    <a:lstStyle/>
                    <a:p>
                      <a:pPr algn="ctr">
                        <a:lnSpc>
                          <a:spcPct val="100000"/>
                        </a:lnSpc>
                        <a:spcBef>
                          <a:spcPts val="1080"/>
                        </a:spcBef>
                      </a:pPr>
                      <a:r>
                        <a:rPr sz="2000" b="1" spc="0" dirty="0">
                          <a:solidFill>
                            <a:srgbClr val="FFFFFF"/>
                          </a:solidFill>
                          <a:latin typeface="Grammarsaurus" pitchFamily="2" charset="0"/>
                          <a:cs typeface="Gill Sans MT"/>
                        </a:rPr>
                        <a:t>1970s</a:t>
                      </a:r>
                      <a:endParaRPr sz="2000" spc="0" dirty="0">
                        <a:latin typeface="Grammarsaurus" pitchFamily="2" charset="0"/>
                        <a:cs typeface="Gill Sans MT"/>
                      </a:endParaRPr>
                    </a:p>
                  </a:txBody>
                  <a:tcPr marL="0" marR="0" marT="137160" marB="0">
                    <a:lnL w="28575">
                      <a:solidFill>
                        <a:srgbClr val="05142B"/>
                      </a:solidFill>
                      <a:prstDash val="solid"/>
                    </a:lnL>
                    <a:lnR w="28575">
                      <a:solidFill>
                        <a:srgbClr val="05142B"/>
                      </a:solidFill>
                      <a:prstDash val="solid"/>
                    </a:lnR>
                    <a:lnT w="28575">
                      <a:solidFill>
                        <a:srgbClr val="05142B"/>
                      </a:solidFill>
                      <a:prstDash val="solid"/>
                    </a:lnT>
                    <a:lnB w="28575">
                      <a:solidFill>
                        <a:srgbClr val="05142B"/>
                      </a:solidFill>
                      <a:prstDash val="solid"/>
                    </a:lnB>
                    <a:solidFill>
                      <a:srgbClr val="274F60"/>
                    </a:solidFill>
                  </a:tcPr>
                </a:tc>
                <a:tc>
                  <a:txBody>
                    <a:bodyPr/>
                    <a:lstStyle/>
                    <a:p>
                      <a:pPr algn="ctr">
                        <a:lnSpc>
                          <a:spcPct val="100000"/>
                        </a:lnSpc>
                        <a:spcBef>
                          <a:spcPts val="1080"/>
                        </a:spcBef>
                      </a:pPr>
                      <a:r>
                        <a:rPr sz="2000" b="1" spc="0" dirty="0">
                          <a:solidFill>
                            <a:srgbClr val="FFFFFF"/>
                          </a:solidFill>
                          <a:latin typeface="Grammarsaurus" pitchFamily="2" charset="0"/>
                          <a:cs typeface="Gill Sans MT"/>
                        </a:rPr>
                        <a:t>1980s</a:t>
                      </a:r>
                      <a:endParaRPr sz="2000" spc="0" dirty="0">
                        <a:latin typeface="Grammarsaurus" pitchFamily="2" charset="0"/>
                        <a:cs typeface="Gill Sans MT"/>
                      </a:endParaRPr>
                    </a:p>
                  </a:txBody>
                  <a:tcPr marL="0" marR="0" marT="137160" marB="0">
                    <a:lnL w="28575">
                      <a:solidFill>
                        <a:srgbClr val="05142B"/>
                      </a:solidFill>
                      <a:prstDash val="solid"/>
                    </a:lnL>
                    <a:lnR w="28575">
                      <a:solidFill>
                        <a:srgbClr val="05142B"/>
                      </a:solidFill>
                      <a:prstDash val="solid"/>
                    </a:lnR>
                    <a:lnT w="28575">
                      <a:solidFill>
                        <a:srgbClr val="05142B"/>
                      </a:solidFill>
                      <a:prstDash val="solid"/>
                    </a:lnT>
                    <a:lnB w="28575">
                      <a:solidFill>
                        <a:srgbClr val="05142B"/>
                      </a:solidFill>
                      <a:prstDash val="solid"/>
                    </a:lnB>
                    <a:solidFill>
                      <a:srgbClr val="274F60"/>
                    </a:solidFill>
                  </a:tcPr>
                </a:tc>
                <a:tc>
                  <a:txBody>
                    <a:bodyPr/>
                    <a:lstStyle/>
                    <a:p>
                      <a:pPr algn="ctr">
                        <a:lnSpc>
                          <a:spcPct val="100000"/>
                        </a:lnSpc>
                        <a:spcBef>
                          <a:spcPts val="1080"/>
                        </a:spcBef>
                      </a:pPr>
                      <a:r>
                        <a:rPr sz="2000" b="1" spc="0" dirty="0">
                          <a:solidFill>
                            <a:srgbClr val="FFFFFF"/>
                          </a:solidFill>
                          <a:latin typeface="Grammarsaurus" pitchFamily="2" charset="0"/>
                          <a:cs typeface="Gill Sans MT"/>
                        </a:rPr>
                        <a:t>1990s</a:t>
                      </a:r>
                      <a:endParaRPr sz="2000" spc="0" dirty="0">
                        <a:latin typeface="Grammarsaurus" pitchFamily="2" charset="0"/>
                        <a:cs typeface="Gill Sans MT"/>
                      </a:endParaRPr>
                    </a:p>
                  </a:txBody>
                  <a:tcPr marL="0" marR="0" marT="137160" marB="0">
                    <a:lnL w="28575">
                      <a:solidFill>
                        <a:srgbClr val="05142B"/>
                      </a:solidFill>
                      <a:prstDash val="solid"/>
                    </a:lnL>
                    <a:lnR w="28575">
                      <a:solidFill>
                        <a:srgbClr val="05142B"/>
                      </a:solidFill>
                      <a:prstDash val="solid"/>
                    </a:lnR>
                    <a:lnT w="28575">
                      <a:solidFill>
                        <a:srgbClr val="05142B"/>
                      </a:solidFill>
                      <a:prstDash val="solid"/>
                    </a:lnT>
                    <a:lnB w="28575">
                      <a:solidFill>
                        <a:srgbClr val="05142B"/>
                      </a:solidFill>
                      <a:prstDash val="solid"/>
                    </a:lnB>
                    <a:solidFill>
                      <a:srgbClr val="274F60"/>
                    </a:solidFill>
                  </a:tcPr>
                </a:tc>
                <a:tc>
                  <a:txBody>
                    <a:bodyPr/>
                    <a:lstStyle/>
                    <a:p>
                      <a:pPr algn="ctr">
                        <a:lnSpc>
                          <a:spcPct val="100000"/>
                        </a:lnSpc>
                        <a:spcBef>
                          <a:spcPts val="1080"/>
                        </a:spcBef>
                      </a:pPr>
                      <a:r>
                        <a:rPr sz="2000" b="1" spc="0" dirty="0">
                          <a:solidFill>
                            <a:srgbClr val="FFFFFF"/>
                          </a:solidFill>
                          <a:latin typeface="Grammarsaurus" pitchFamily="2" charset="0"/>
                          <a:cs typeface="Gill Sans MT"/>
                        </a:rPr>
                        <a:t>2000s</a:t>
                      </a:r>
                      <a:endParaRPr sz="2000" spc="0" dirty="0">
                        <a:latin typeface="Grammarsaurus" pitchFamily="2" charset="0"/>
                        <a:cs typeface="Gill Sans MT"/>
                      </a:endParaRPr>
                    </a:p>
                  </a:txBody>
                  <a:tcPr marL="0" marR="0" marT="137160" marB="0">
                    <a:lnL w="28575">
                      <a:solidFill>
                        <a:srgbClr val="05142B"/>
                      </a:solidFill>
                      <a:prstDash val="solid"/>
                    </a:lnL>
                    <a:lnR w="28575">
                      <a:solidFill>
                        <a:srgbClr val="05142B"/>
                      </a:solidFill>
                      <a:prstDash val="solid"/>
                    </a:lnR>
                    <a:lnT w="28575">
                      <a:solidFill>
                        <a:srgbClr val="05142B"/>
                      </a:solidFill>
                      <a:prstDash val="solid"/>
                    </a:lnT>
                    <a:lnB w="28575">
                      <a:solidFill>
                        <a:srgbClr val="05142B"/>
                      </a:solidFill>
                      <a:prstDash val="solid"/>
                    </a:lnB>
                    <a:solidFill>
                      <a:srgbClr val="274F60"/>
                    </a:solidFill>
                  </a:tcPr>
                </a:tc>
                <a:tc>
                  <a:txBody>
                    <a:bodyPr/>
                    <a:lstStyle/>
                    <a:p>
                      <a:pPr marL="476884">
                        <a:lnSpc>
                          <a:spcPct val="100000"/>
                        </a:lnSpc>
                        <a:spcBef>
                          <a:spcPts val="1080"/>
                        </a:spcBef>
                      </a:pPr>
                      <a:r>
                        <a:rPr sz="2000" b="1" spc="0" dirty="0">
                          <a:solidFill>
                            <a:srgbClr val="FFFFFF"/>
                          </a:solidFill>
                          <a:latin typeface="Grammarsaurus" pitchFamily="2" charset="0"/>
                          <a:cs typeface="Gill Sans MT"/>
                        </a:rPr>
                        <a:t>2010s</a:t>
                      </a:r>
                      <a:endParaRPr sz="2000" spc="0" dirty="0">
                        <a:latin typeface="Grammarsaurus" pitchFamily="2" charset="0"/>
                        <a:cs typeface="Gill Sans MT"/>
                      </a:endParaRPr>
                    </a:p>
                  </a:txBody>
                  <a:tcPr marL="0" marR="0" marT="137160" marB="0">
                    <a:lnL w="28575">
                      <a:solidFill>
                        <a:srgbClr val="05142B"/>
                      </a:solidFill>
                      <a:prstDash val="solid"/>
                    </a:lnL>
                    <a:lnR w="28575">
                      <a:solidFill>
                        <a:srgbClr val="05142B"/>
                      </a:solidFill>
                      <a:prstDash val="solid"/>
                    </a:lnR>
                    <a:lnT w="12700" cap="flat" cmpd="sng" algn="ctr">
                      <a:solidFill>
                        <a:schemeClr val="tx1"/>
                      </a:solidFill>
                      <a:prstDash val="solid"/>
                      <a:round/>
                      <a:headEnd type="none" w="med" len="med"/>
                      <a:tailEnd type="none" w="med" len="med"/>
                    </a:lnT>
                    <a:lnB w="28575">
                      <a:solidFill>
                        <a:srgbClr val="05142B"/>
                      </a:solidFill>
                      <a:prstDash val="solid"/>
                    </a:lnB>
                    <a:solidFill>
                      <a:srgbClr val="274F60"/>
                    </a:solidFill>
                  </a:tcPr>
                </a:tc>
                <a:tc>
                  <a:txBody>
                    <a:bodyPr/>
                    <a:lstStyle/>
                    <a:p>
                      <a:pPr marL="476250">
                        <a:lnSpc>
                          <a:spcPct val="100000"/>
                        </a:lnSpc>
                        <a:spcBef>
                          <a:spcPts val="1080"/>
                        </a:spcBef>
                      </a:pPr>
                      <a:r>
                        <a:rPr sz="2000" b="1" spc="0" dirty="0">
                          <a:solidFill>
                            <a:srgbClr val="FFFFFF"/>
                          </a:solidFill>
                          <a:latin typeface="Grammarsaurus" pitchFamily="2" charset="0"/>
                          <a:cs typeface="Gill Sans MT"/>
                        </a:rPr>
                        <a:t>2020s</a:t>
                      </a:r>
                      <a:endParaRPr sz="2000" spc="0" dirty="0">
                        <a:latin typeface="Grammarsaurus" pitchFamily="2" charset="0"/>
                        <a:cs typeface="Gill Sans MT"/>
                      </a:endParaRPr>
                    </a:p>
                  </a:txBody>
                  <a:tcPr marL="0" marR="0" marT="137160" marB="0">
                    <a:lnL w="28575">
                      <a:solidFill>
                        <a:srgbClr val="05142B"/>
                      </a:solidFill>
                      <a:prstDash val="solid"/>
                    </a:lnL>
                    <a:lnR w="28575">
                      <a:solidFill>
                        <a:srgbClr val="05142B"/>
                      </a:solidFill>
                      <a:prstDash val="solid"/>
                    </a:lnR>
                    <a:lnT w="28575">
                      <a:solidFill>
                        <a:srgbClr val="05142B"/>
                      </a:solidFill>
                      <a:prstDash val="solid"/>
                    </a:lnT>
                    <a:lnB w="28575">
                      <a:solidFill>
                        <a:srgbClr val="05142B"/>
                      </a:solidFill>
                      <a:prstDash val="solid"/>
                    </a:lnB>
                    <a:solidFill>
                      <a:srgbClr val="274F60"/>
                    </a:solidFill>
                  </a:tcPr>
                </a:tc>
                <a:extLst>
                  <a:ext uri="{0D108BD9-81ED-4DB2-BD59-A6C34878D82A}">
                    <a16:rowId xmlns:a16="http://schemas.microsoft.com/office/drawing/2014/main" val="10001"/>
                  </a:ext>
                </a:extLst>
              </a:tr>
              <a:tr h="118110">
                <a:tc gridSpan="7">
                  <a:txBody>
                    <a:bodyPr/>
                    <a:lstStyle/>
                    <a:p>
                      <a:pPr>
                        <a:lnSpc>
                          <a:spcPct val="100000"/>
                        </a:lnSpc>
                      </a:pPr>
                      <a:endParaRPr sz="600" dirty="0">
                        <a:latin typeface="Times New Roman"/>
                        <a:cs typeface="Times New Roman"/>
                      </a:endParaRPr>
                    </a:p>
                  </a:txBody>
                  <a:tcPr marL="0" marR="0" marT="0" marB="0">
                    <a:lnL w="28575">
                      <a:solidFill>
                        <a:srgbClr val="05142B"/>
                      </a:solidFill>
                      <a:prstDash val="solid"/>
                    </a:lnL>
                    <a:lnR w="28575">
                      <a:solidFill>
                        <a:srgbClr val="05142B"/>
                      </a:solidFill>
                      <a:prstDash val="solid"/>
                    </a:lnR>
                    <a:lnT w="28575">
                      <a:solidFill>
                        <a:srgbClr val="05142B"/>
                      </a:solidFill>
                      <a:prstDash val="solid"/>
                    </a:lnT>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extLst>
                  <a:ext uri="{0D108BD9-81ED-4DB2-BD59-A6C34878D82A}">
                    <a16:rowId xmlns:a16="http://schemas.microsoft.com/office/drawing/2014/main" val="10002"/>
                  </a:ext>
                </a:extLst>
              </a:tr>
            </a:tbl>
          </a:graphicData>
        </a:graphic>
      </p:graphicFrame>
      <p:sp>
        <p:nvSpPr>
          <p:cNvPr id="13" name="object 13"/>
          <p:cNvSpPr txBox="1"/>
          <p:nvPr/>
        </p:nvSpPr>
        <p:spPr>
          <a:xfrm>
            <a:off x="10260837" y="4372598"/>
            <a:ext cx="1379602" cy="1551707"/>
          </a:xfrm>
          <a:prstGeom prst="rect">
            <a:avLst/>
          </a:prstGeom>
        </p:spPr>
        <p:txBody>
          <a:bodyPr vert="horz" wrap="square" lIns="0" tIns="38100" rIns="0" bIns="0" rtlCol="0">
            <a:spAutoFit/>
          </a:bodyPr>
          <a:lstStyle/>
          <a:p>
            <a:pPr marL="145415" indent="-132715">
              <a:lnSpc>
                <a:spcPct val="100000"/>
              </a:lnSpc>
              <a:spcBef>
                <a:spcPts val="300"/>
              </a:spcBef>
              <a:buChar char="•"/>
              <a:tabLst>
                <a:tab pos="145415" algn="l"/>
              </a:tabLst>
            </a:pPr>
            <a:r>
              <a:rPr sz="1500" spc="-60" dirty="0">
                <a:solidFill>
                  <a:srgbClr val="05142B"/>
                </a:solidFill>
                <a:latin typeface="Grammarsaurus" pitchFamily="2" charset="0"/>
                <a:cs typeface="Gill Sans MT"/>
              </a:rPr>
              <a:t>pen and paper</a:t>
            </a:r>
            <a:endParaRPr sz="1500" spc="-60" dirty="0">
              <a:latin typeface="Grammarsaurus" pitchFamily="2" charset="0"/>
              <a:cs typeface="Gill Sans MT"/>
            </a:endParaRPr>
          </a:p>
          <a:p>
            <a:pPr marL="13335">
              <a:lnSpc>
                <a:spcPct val="100000"/>
              </a:lnSpc>
              <a:spcBef>
                <a:spcPts val="195"/>
              </a:spcBef>
            </a:pPr>
            <a:r>
              <a:rPr sz="1500" b="1" spc="-60" dirty="0">
                <a:solidFill>
                  <a:srgbClr val="05142B"/>
                </a:solidFill>
                <a:latin typeface="Grammarsaurus" pitchFamily="2" charset="0"/>
                <a:cs typeface="Gill Sans MT"/>
              </a:rPr>
              <a:t>Type on:</a:t>
            </a:r>
            <a:endParaRPr sz="1500" spc="-60" dirty="0">
              <a:latin typeface="Grammarsaurus" pitchFamily="2" charset="0"/>
              <a:cs typeface="Gill Sans MT"/>
            </a:endParaRPr>
          </a:p>
          <a:p>
            <a:pPr marL="147320" indent="-132715">
              <a:lnSpc>
                <a:spcPct val="100000"/>
              </a:lnSpc>
              <a:spcBef>
                <a:spcPts val="200"/>
              </a:spcBef>
              <a:buChar char="•"/>
              <a:tabLst>
                <a:tab pos="147320" algn="l"/>
              </a:tabLst>
            </a:pPr>
            <a:r>
              <a:rPr sz="1500" spc="-60" dirty="0">
                <a:solidFill>
                  <a:srgbClr val="05142B"/>
                </a:solidFill>
                <a:latin typeface="Grammarsaurus" pitchFamily="2" charset="0"/>
                <a:cs typeface="Gill Sans MT"/>
              </a:rPr>
              <a:t>computer</a:t>
            </a:r>
            <a:endParaRPr sz="1500" spc="-60" dirty="0">
              <a:latin typeface="Grammarsaurus" pitchFamily="2" charset="0"/>
              <a:cs typeface="Gill Sans MT"/>
            </a:endParaRPr>
          </a:p>
          <a:p>
            <a:pPr marL="148590" indent="-132715">
              <a:lnSpc>
                <a:spcPct val="100000"/>
              </a:lnSpc>
              <a:spcBef>
                <a:spcPts val="200"/>
              </a:spcBef>
              <a:buChar char="•"/>
              <a:tabLst>
                <a:tab pos="148590" algn="l"/>
              </a:tabLst>
            </a:pPr>
            <a:r>
              <a:rPr sz="1500" spc="-60" dirty="0">
                <a:solidFill>
                  <a:srgbClr val="05142B"/>
                </a:solidFill>
                <a:latin typeface="Grammarsaurus" pitchFamily="2" charset="0"/>
                <a:cs typeface="Gill Sans MT"/>
              </a:rPr>
              <a:t>laptop</a:t>
            </a:r>
            <a:endParaRPr sz="1500" spc="-60" dirty="0">
              <a:latin typeface="Grammarsaurus" pitchFamily="2" charset="0"/>
              <a:cs typeface="Gill Sans MT"/>
            </a:endParaRPr>
          </a:p>
          <a:p>
            <a:pPr marL="149225" indent="-132715">
              <a:lnSpc>
                <a:spcPct val="100000"/>
              </a:lnSpc>
              <a:spcBef>
                <a:spcPts val="200"/>
              </a:spcBef>
              <a:buChar char="•"/>
              <a:tabLst>
                <a:tab pos="149225" algn="l"/>
              </a:tabLst>
            </a:pPr>
            <a:r>
              <a:rPr sz="1500" spc="-60" dirty="0">
                <a:solidFill>
                  <a:srgbClr val="05142B"/>
                </a:solidFill>
                <a:latin typeface="Grammarsaurus" pitchFamily="2" charset="0"/>
                <a:cs typeface="Gill Sans MT"/>
              </a:rPr>
              <a:t>tablet</a:t>
            </a:r>
            <a:endParaRPr sz="1500" spc="-60" dirty="0">
              <a:latin typeface="Grammarsaurus" pitchFamily="2" charset="0"/>
              <a:cs typeface="Gill Sans MT"/>
            </a:endParaRPr>
          </a:p>
          <a:p>
            <a:pPr marL="150495" indent="-132715">
              <a:lnSpc>
                <a:spcPct val="100000"/>
              </a:lnSpc>
              <a:spcBef>
                <a:spcPts val="200"/>
              </a:spcBef>
              <a:buChar char="•"/>
              <a:tabLst>
                <a:tab pos="150495" algn="l"/>
              </a:tabLst>
            </a:pPr>
            <a:r>
              <a:rPr sz="1500" spc="-60" dirty="0">
                <a:solidFill>
                  <a:srgbClr val="05142B"/>
                </a:solidFill>
                <a:latin typeface="Grammarsaurus" pitchFamily="2" charset="0"/>
                <a:cs typeface="Gill Sans MT"/>
              </a:rPr>
              <a:t>phone</a:t>
            </a:r>
            <a:endParaRPr sz="1500" spc="-60" dirty="0">
              <a:latin typeface="Grammarsaurus" pitchFamily="2" charset="0"/>
              <a:cs typeface="Gill Sans MT"/>
            </a:endParaRPr>
          </a:p>
        </p:txBody>
      </p:sp>
      <p:sp>
        <p:nvSpPr>
          <p:cNvPr id="14" name="object 14"/>
          <p:cNvSpPr/>
          <p:nvPr/>
        </p:nvSpPr>
        <p:spPr>
          <a:xfrm>
            <a:off x="10031348" y="1548244"/>
            <a:ext cx="0" cy="2046605"/>
          </a:xfrm>
          <a:custGeom>
            <a:avLst/>
            <a:gdLst/>
            <a:ahLst/>
            <a:cxnLst/>
            <a:rect l="l" t="t" r="r" b="b"/>
            <a:pathLst>
              <a:path h="2046604">
                <a:moveTo>
                  <a:pt x="0" y="2046008"/>
                </a:moveTo>
                <a:lnTo>
                  <a:pt x="0" y="0"/>
                </a:lnTo>
              </a:path>
            </a:pathLst>
          </a:custGeom>
          <a:ln w="25400">
            <a:solidFill>
              <a:srgbClr val="05142B"/>
            </a:solidFill>
            <a:prstDash val="dash"/>
          </a:ln>
        </p:spPr>
        <p:txBody>
          <a:bodyPr wrap="square" lIns="0" tIns="0" rIns="0" bIns="0" rtlCol="0"/>
          <a:lstStyle/>
          <a:p>
            <a:endParaRPr/>
          </a:p>
        </p:txBody>
      </p:sp>
      <p:sp>
        <p:nvSpPr>
          <p:cNvPr id="15" name="object 15"/>
          <p:cNvSpPr/>
          <p:nvPr/>
        </p:nvSpPr>
        <p:spPr>
          <a:xfrm>
            <a:off x="10031348" y="1472946"/>
            <a:ext cx="0" cy="38100"/>
          </a:xfrm>
          <a:custGeom>
            <a:avLst/>
            <a:gdLst/>
            <a:ahLst/>
            <a:cxnLst/>
            <a:rect l="l" t="t" r="r" b="b"/>
            <a:pathLst>
              <a:path h="38100">
                <a:moveTo>
                  <a:pt x="0" y="38100"/>
                </a:moveTo>
                <a:lnTo>
                  <a:pt x="0" y="0"/>
                </a:lnTo>
              </a:path>
            </a:pathLst>
          </a:custGeom>
          <a:ln w="25400">
            <a:solidFill>
              <a:srgbClr val="05142B"/>
            </a:solidFill>
          </a:ln>
        </p:spPr>
        <p:txBody>
          <a:bodyPr wrap="square" lIns="0" tIns="0" rIns="0" bIns="0" rtlCol="0"/>
          <a:lstStyle/>
          <a:p>
            <a:endParaRPr/>
          </a:p>
        </p:txBody>
      </p:sp>
      <p:pic>
        <p:nvPicPr>
          <p:cNvPr id="16" name="object 16"/>
          <p:cNvPicPr/>
          <p:nvPr/>
        </p:nvPicPr>
        <p:blipFill>
          <a:blip r:embed="rId2" cstate="print"/>
          <a:stretch>
            <a:fillRect/>
          </a:stretch>
        </p:blipFill>
        <p:spPr>
          <a:xfrm>
            <a:off x="553427" y="4545660"/>
            <a:ext cx="1638084" cy="1441043"/>
          </a:xfrm>
          <a:prstGeom prst="rect">
            <a:avLst/>
          </a:prstGeom>
        </p:spPr>
      </p:pic>
      <p:grpSp>
        <p:nvGrpSpPr>
          <p:cNvPr id="17" name="object 17"/>
          <p:cNvGrpSpPr/>
          <p:nvPr/>
        </p:nvGrpSpPr>
        <p:grpSpPr>
          <a:xfrm>
            <a:off x="559847" y="1321911"/>
            <a:ext cx="4784090" cy="1751330"/>
            <a:chOff x="559847" y="1321911"/>
            <a:chExt cx="4784090" cy="1751330"/>
          </a:xfrm>
        </p:grpSpPr>
        <p:sp>
          <p:nvSpPr>
            <p:cNvPr id="18" name="object 18"/>
            <p:cNvSpPr/>
            <p:nvPr/>
          </p:nvSpPr>
          <p:spPr>
            <a:xfrm>
              <a:off x="565137" y="1327200"/>
              <a:ext cx="4773295" cy="1740535"/>
            </a:xfrm>
            <a:custGeom>
              <a:avLst/>
              <a:gdLst/>
              <a:ahLst/>
              <a:cxnLst/>
              <a:rect l="l" t="t" r="r" b="b"/>
              <a:pathLst>
                <a:path w="4773295" h="1740535">
                  <a:moveTo>
                    <a:pt x="4732896" y="0"/>
                  </a:moveTo>
                  <a:lnTo>
                    <a:pt x="40309" y="0"/>
                  </a:lnTo>
                  <a:lnTo>
                    <a:pt x="24619" y="3169"/>
                  </a:lnTo>
                  <a:lnTo>
                    <a:pt x="11806" y="11812"/>
                  </a:lnTo>
                  <a:lnTo>
                    <a:pt x="3167" y="24629"/>
                  </a:lnTo>
                  <a:lnTo>
                    <a:pt x="0" y="40322"/>
                  </a:lnTo>
                  <a:lnTo>
                    <a:pt x="0" y="1699806"/>
                  </a:lnTo>
                  <a:lnTo>
                    <a:pt x="3167" y="1715504"/>
                  </a:lnTo>
                  <a:lnTo>
                    <a:pt x="11806" y="1728320"/>
                  </a:lnTo>
                  <a:lnTo>
                    <a:pt x="24619" y="1736960"/>
                  </a:lnTo>
                  <a:lnTo>
                    <a:pt x="40309" y="1740128"/>
                  </a:lnTo>
                  <a:lnTo>
                    <a:pt x="4732896" y="1740128"/>
                  </a:lnTo>
                  <a:lnTo>
                    <a:pt x="4748588" y="1736960"/>
                  </a:lnTo>
                  <a:lnTo>
                    <a:pt x="4761406" y="1728320"/>
                  </a:lnTo>
                  <a:lnTo>
                    <a:pt x="4770049" y="1715504"/>
                  </a:lnTo>
                  <a:lnTo>
                    <a:pt x="4773218" y="1699806"/>
                  </a:lnTo>
                  <a:lnTo>
                    <a:pt x="4773218" y="40322"/>
                  </a:lnTo>
                  <a:lnTo>
                    <a:pt x="4770049" y="24629"/>
                  </a:lnTo>
                  <a:lnTo>
                    <a:pt x="4761406" y="11812"/>
                  </a:lnTo>
                  <a:lnTo>
                    <a:pt x="4748588" y="3169"/>
                  </a:lnTo>
                  <a:lnTo>
                    <a:pt x="4732896" y="0"/>
                  </a:lnTo>
                  <a:close/>
                </a:path>
              </a:pathLst>
            </a:custGeom>
            <a:solidFill>
              <a:srgbClr val="4AF6C7"/>
            </a:solidFill>
          </p:spPr>
          <p:txBody>
            <a:bodyPr wrap="square" lIns="0" tIns="0" rIns="0" bIns="0" rtlCol="0"/>
            <a:lstStyle/>
            <a:p>
              <a:endParaRPr/>
            </a:p>
          </p:txBody>
        </p:sp>
        <p:sp>
          <p:nvSpPr>
            <p:cNvPr id="19" name="object 19"/>
            <p:cNvSpPr/>
            <p:nvPr/>
          </p:nvSpPr>
          <p:spPr>
            <a:xfrm>
              <a:off x="565137" y="1327200"/>
              <a:ext cx="4773295" cy="1740535"/>
            </a:xfrm>
            <a:custGeom>
              <a:avLst/>
              <a:gdLst/>
              <a:ahLst/>
              <a:cxnLst/>
              <a:rect l="l" t="t" r="r" b="b"/>
              <a:pathLst>
                <a:path w="4773295" h="1740535">
                  <a:moveTo>
                    <a:pt x="4732896" y="1740128"/>
                  </a:moveTo>
                  <a:lnTo>
                    <a:pt x="40309" y="1740128"/>
                  </a:lnTo>
                  <a:lnTo>
                    <a:pt x="24619" y="1736960"/>
                  </a:lnTo>
                  <a:lnTo>
                    <a:pt x="11806" y="1728320"/>
                  </a:lnTo>
                  <a:lnTo>
                    <a:pt x="3167" y="1715504"/>
                  </a:lnTo>
                  <a:lnTo>
                    <a:pt x="0" y="1699806"/>
                  </a:lnTo>
                  <a:lnTo>
                    <a:pt x="0" y="40322"/>
                  </a:lnTo>
                  <a:lnTo>
                    <a:pt x="3167" y="24629"/>
                  </a:lnTo>
                  <a:lnTo>
                    <a:pt x="11806" y="11812"/>
                  </a:lnTo>
                  <a:lnTo>
                    <a:pt x="24619" y="3169"/>
                  </a:lnTo>
                  <a:lnTo>
                    <a:pt x="40309" y="0"/>
                  </a:lnTo>
                  <a:lnTo>
                    <a:pt x="4732896" y="0"/>
                  </a:lnTo>
                  <a:lnTo>
                    <a:pt x="4748588" y="3169"/>
                  </a:lnTo>
                  <a:lnTo>
                    <a:pt x="4761406" y="11812"/>
                  </a:lnTo>
                  <a:lnTo>
                    <a:pt x="4770049" y="24629"/>
                  </a:lnTo>
                  <a:lnTo>
                    <a:pt x="4773218" y="40322"/>
                  </a:lnTo>
                  <a:lnTo>
                    <a:pt x="4773218" y="1699806"/>
                  </a:lnTo>
                  <a:lnTo>
                    <a:pt x="4770049" y="1715504"/>
                  </a:lnTo>
                  <a:lnTo>
                    <a:pt x="4761406" y="1728320"/>
                  </a:lnTo>
                  <a:lnTo>
                    <a:pt x="4748588" y="1736960"/>
                  </a:lnTo>
                  <a:lnTo>
                    <a:pt x="4732896" y="1740128"/>
                  </a:lnTo>
                  <a:close/>
                </a:path>
              </a:pathLst>
            </a:custGeom>
            <a:ln w="10579">
              <a:solidFill>
                <a:srgbClr val="05142B"/>
              </a:solidFill>
            </a:ln>
          </p:spPr>
          <p:txBody>
            <a:bodyPr wrap="square" lIns="0" tIns="0" rIns="0" bIns="0" rtlCol="0"/>
            <a:lstStyle/>
            <a:p>
              <a:endParaRPr/>
            </a:p>
          </p:txBody>
        </p:sp>
      </p:grpSp>
      <p:sp>
        <p:nvSpPr>
          <p:cNvPr id="20" name="object 20"/>
          <p:cNvSpPr txBox="1"/>
          <p:nvPr/>
        </p:nvSpPr>
        <p:spPr>
          <a:xfrm>
            <a:off x="565137" y="1485012"/>
            <a:ext cx="5009081" cy="1389996"/>
          </a:xfrm>
          <a:prstGeom prst="rect">
            <a:avLst/>
          </a:prstGeom>
        </p:spPr>
        <p:txBody>
          <a:bodyPr vert="horz" wrap="square" lIns="0" tIns="12065" rIns="0" bIns="0" rtlCol="0">
            <a:spAutoFit/>
          </a:bodyPr>
          <a:lstStyle/>
          <a:p>
            <a:pPr marL="274955" marR="302260">
              <a:lnSpc>
                <a:spcPct val="120500"/>
              </a:lnSpc>
              <a:spcBef>
                <a:spcPts val="95"/>
              </a:spcBef>
            </a:pPr>
            <a:r>
              <a:rPr sz="1850" spc="-80" dirty="0">
                <a:solidFill>
                  <a:srgbClr val="05142B"/>
                </a:solidFill>
                <a:latin typeface="Grammarsaurus" pitchFamily="2" charset="0"/>
                <a:cs typeface="Gill Sans MT"/>
              </a:rPr>
              <a:t>Although invented around 100 years before, </a:t>
            </a:r>
            <a:r>
              <a:rPr sz="1850" b="1" spc="-80" dirty="0">
                <a:solidFill>
                  <a:srgbClr val="05142B"/>
                </a:solidFill>
                <a:latin typeface="Grammarsaurus" pitchFamily="2" charset="0"/>
                <a:cs typeface="Gill Sans MT"/>
              </a:rPr>
              <a:t>typewriters </a:t>
            </a:r>
            <a:r>
              <a:rPr sz="1850" spc="-80" dirty="0">
                <a:solidFill>
                  <a:srgbClr val="05142B"/>
                </a:solidFill>
                <a:latin typeface="Grammarsaurus" pitchFamily="2" charset="0"/>
                <a:cs typeface="Gill Sans MT"/>
              </a:rPr>
              <a:t>were common in the </a:t>
            </a:r>
            <a:r>
              <a:rPr sz="1850" b="1" spc="-80" dirty="0">
                <a:solidFill>
                  <a:srgbClr val="05142B"/>
                </a:solidFill>
                <a:latin typeface="Grammarsaurus" pitchFamily="2" charset="0"/>
                <a:cs typeface="Gill Sans MT"/>
              </a:rPr>
              <a:t>1960s </a:t>
            </a:r>
            <a:r>
              <a:rPr sz="1850" spc="-80" dirty="0">
                <a:solidFill>
                  <a:srgbClr val="05142B"/>
                </a:solidFill>
                <a:latin typeface="Grammarsaurus" pitchFamily="2" charset="0"/>
                <a:cs typeface="Gill Sans MT"/>
              </a:rPr>
              <a:t>and </a:t>
            </a:r>
            <a:r>
              <a:rPr sz="1850" b="1" spc="-100" dirty="0">
                <a:solidFill>
                  <a:srgbClr val="05142B"/>
                </a:solidFill>
                <a:latin typeface="Grammarsaurus" pitchFamily="2" charset="0"/>
                <a:cs typeface="Gill Sans MT"/>
              </a:rPr>
              <a:t>stayed around in </a:t>
            </a:r>
            <a:r>
              <a:rPr sz="1850" b="1" spc="-100" dirty="0" smtClean="0">
                <a:solidFill>
                  <a:srgbClr val="05142B"/>
                </a:solidFill>
                <a:latin typeface="Grammarsaurus" pitchFamily="2" charset="0"/>
                <a:cs typeface="Gill Sans MT"/>
              </a:rPr>
              <a:t>o</a:t>
            </a:r>
            <a:r>
              <a:rPr lang="en-US" sz="1850" b="1" spc="-100" dirty="0" smtClean="0">
                <a:solidFill>
                  <a:srgbClr val="05142B"/>
                </a:solidFill>
                <a:latin typeface="Grammarsaurus" pitchFamily="2" charset="0"/>
                <a:cs typeface="Gill Sans MT"/>
              </a:rPr>
              <a:t>ffi</a:t>
            </a:r>
            <a:r>
              <a:rPr sz="1850" b="1" spc="-100" dirty="0" smtClean="0">
                <a:solidFill>
                  <a:srgbClr val="05142B"/>
                </a:solidFill>
                <a:latin typeface="Grammarsaurus" pitchFamily="2" charset="0"/>
                <a:cs typeface="Gill Sans MT"/>
              </a:rPr>
              <a:t>ces </a:t>
            </a:r>
            <a:r>
              <a:rPr sz="1850" spc="-100" dirty="0">
                <a:solidFill>
                  <a:srgbClr val="05142B"/>
                </a:solidFill>
                <a:latin typeface="Grammarsaurus" pitchFamily="2" charset="0"/>
                <a:cs typeface="Gill Sans MT"/>
              </a:rPr>
              <a:t>and people’s homes </a:t>
            </a:r>
            <a:r>
              <a:rPr sz="1850" spc="-80" dirty="0">
                <a:solidFill>
                  <a:srgbClr val="05142B"/>
                </a:solidFill>
                <a:latin typeface="Grammarsaurus" pitchFamily="2" charset="0"/>
                <a:cs typeface="Gill Sans MT"/>
              </a:rPr>
              <a:t>until the 1990s when </a:t>
            </a:r>
            <a:r>
              <a:rPr sz="1850" b="1" spc="-80" dirty="0">
                <a:solidFill>
                  <a:srgbClr val="05142B"/>
                </a:solidFill>
                <a:latin typeface="Grammarsaurus" pitchFamily="2" charset="0"/>
                <a:cs typeface="Gill Sans MT"/>
              </a:rPr>
              <a:t>computers took over</a:t>
            </a:r>
            <a:r>
              <a:rPr sz="1850" spc="-80" dirty="0">
                <a:solidFill>
                  <a:srgbClr val="05142B"/>
                </a:solidFill>
                <a:latin typeface="Grammarsaurus" pitchFamily="2" charset="0"/>
                <a:cs typeface="Gill Sans MT"/>
              </a:rPr>
              <a:t>!</a:t>
            </a:r>
            <a:endParaRPr sz="1850" spc="-80" dirty="0">
              <a:latin typeface="Grammarsaurus" pitchFamily="2" charset="0"/>
              <a:cs typeface="Gill Sans MT"/>
            </a:endParaRPr>
          </a:p>
        </p:txBody>
      </p:sp>
      <p:grpSp>
        <p:nvGrpSpPr>
          <p:cNvPr id="21" name="object 21"/>
          <p:cNvGrpSpPr/>
          <p:nvPr/>
        </p:nvGrpSpPr>
        <p:grpSpPr>
          <a:xfrm>
            <a:off x="4968265" y="6388154"/>
            <a:ext cx="2255520" cy="363220"/>
            <a:chOff x="4968265" y="6388154"/>
            <a:chExt cx="2255520" cy="363220"/>
          </a:xfrm>
        </p:grpSpPr>
        <p:sp>
          <p:nvSpPr>
            <p:cNvPr id="22" name="object 22"/>
            <p:cNvSpPr/>
            <p:nvPr/>
          </p:nvSpPr>
          <p:spPr>
            <a:xfrm>
              <a:off x="4974615" y="6394504"/>
              <a:ext cx="2242820" cy="350520"/>
            </a:xfrm>
            <a:custGeom>
              <a:avLst/>
              <a:gdLst/>
              <a:ahLst/>
              <a:cxnLst/>
              <a:rect l="l" t="t" r="r" b="b"/>
              <a:pathLst>
                <a:path w="2242820" h="350520">
                  <a:moveTo>
                    <a:pt x="2122792" y="0"/>
                  </a:moveTo>
                  <a:lnTo>
                    <a:pt x="119976" y="0"/>
                  </a:lnTo>
                  <a:lnTo>
                    <a:pt x="73391" y="9466"/>
                  </a:lnTo>
                  <a:lnTo>
                    <a:pt x="35242" y="35242"/>
                  </a:lnTo>
                  <a:lnTo>
                    <a:pt x="9466" y="73391"/>
                  </a:lnTo>
                  <a:lnTo>
                    <a:pt x="0" y="119976"/>
                  </a:lnTo>
                  <a:lnTo>
                    <a:pt x="0" y="230492"/>
                  </a:lnTo>
                  <a:lnTo>
                    <a:pt x="9466" y="277077"/>
                  </a:lnTo>
                  <a:lnTo>
                    <a:pt x="35242" y="315226"/>
                  </a:lnTo>
                  <a:lnTo>
                    <a:pt x="73391" y="341002"/>
                  </a:lnTo>
                  <a:lnTo>
                    <a:pt x="119976" y="350469"/>
                  </a:lnTo>
                  <a:lnTo>
                    <a:pt x="2122792" y="350469"/>
                  </a:lnTo>
                  <a:lnTo>
                    <a:pt x="2169377" y="341002"/>
                  </a:lnTo>
                  <a:lnTo>
                    <a:pt x="2207526" y="315226"/>
                  </a:lnTo>
                  <a:lnTo>
                    <a:pt x="2233302" y="277077"/>
                  </a:lnTo>
                  <a:lnTo>
                    <a:pt x="2242769" y="230492"/>
                  </a:lnTo>
                  <a:lnTo>
                    <a:pt x="2242769" y="119976"/>
                  </a:lnTo>
                  <a:lnTo>
                    <a:pt x="2233302" y="73391"/>
                  </a:lnTo>
                  <a:lnTo>
                    <a:pt x="2207526" y="35242"/>
                  </a:lnTo>
                  <a:lnTo>
                    <a:pt x="2169377" y="9466"/>
                  </a:lnTo>
                  <a:lnTo>
                    <a:pt x="2122792" y="0"/>
                  </a:lnTo>
                  <a:close/>
                </a:path>
              </a:pathLst>
            </a:custGeom>
            <a:solidFill>
              <a:srgbClr val="274F60"/>
            </a:solidFill>
          </p:spPr>
          <p:txBody>
            <a:bodyPr wrap="square" lIns="0" tIns="0" rIns="0" bIns="0" rtlCol="0"/>
            <a:lstStyle/>
            <a:p>
              <a:endParaRPr/>
            </a:p>
          </p:txBody>
        </p:sp>
        <p:sp>
          <p:nvSpPr>
            <p:cNvPr id="23" name="object 23"/>
            <p:cNvSpPr/>
            <p:nvPr/>
          </p:nvSpPr>
          <p:spPr>
            <a:xfrm>
              <a:off x="4974615" y="6394504"/>
              <a:ext cx="2242820" cy="350520"/>
            </a:xfrm>
            <a:custGeom>
              <a:avLst/>
              <a:gdLst/>
              <a:ahLst/>
              <a:cxnLst/>
              <a:rect l="l" t="t" r="r" b="b"/>
              <a:pathLst>
                <a:path w="2242820" h="350520">
                  <a:moveTo>
                    <a:pt x="2122792" y="350469"/>
                  </a:moveTo>
                  <a:lnTo>
                    <a:pt x="119976" y="350469"/>
                  </a:lnTo>
                  <a:lnTo>
                    <a:pt x="73391" y="341002"/>
                  </a:lnTo>
                  <a:lnTo>
                    <a:pt x="35242" y="315226"/>
                  </a:lnTo>
                  <a:lnTo>
                    <a:pt x="9466" y="277077"/>
                  </a:lnTo>
                  <a:lnTo>
                    <a:pt x="0" y="230492"/>
                  </a:lnTo>
                  <a:lnTo>
                    <a:pt x="0" y="119976"/>
                  </a:lnTo>
                  <a:lnTo>
                    <a:pt x="9466" y="73391"/>
                  </a:lnTo>
                  <a:lnTo>
                    <a:pt x="35242" y="35242"/>
                  </a:lnTo>
                  <a:lnTo>
                    <a:pt x="73391" y="9466"/>
                  </a:lnTo>
                  <a:lnTo>
                    <a:pt x="119976" y="0"/>
                  </a:lnTo>
                  <a:lnTo>
                    <a:pt x="2122792" y="0"/>
                  </a:lnTo>
                  <a:lnTo>
                    <a:pt x="2169377" y="9466"/>
                  </a:lnTo>
                  <a:lnTo>
                    <a:pt x="2207526" y="35242"/>
                  </a:lnTo>
                  <a:lnTo>
                    <a:pt x="2233302" y="73391"/>
                  </a:lnTo>
                  <a:lnTo>
                    <a:pt x="2242769" y="119976"/>
                  </a:lnTo>
                  <a:lnTo>
                    <a:pt x="2242769" y="230492"/>
                  </a:lnTo>
                  <a:lnTo>
                    <a:pt x="2233302" y="277077"/>
                  </a:lnTo>
                  <a:lnTo>
                    <a:pt x="2207526" y="315226"/>
                  </a:lnTo>
                  <a:lnTo>
                    <a:pt x="2169377" y="341002"/>
                  </a:lnTo>
                  <a:lnTo>
                    <a:pt x="2122792" y="350469"/>
                  </a:lnTo>
                  <a:close/>
                </a:path>
              </a:pathLst>
            </a:custGeom>
            <a:ln w="12700">
              <a:solidFill>
                <a:srgbClr val="05142B"/>
              </a:solidFill>
            </a:ln>
          </p:spPr>
          <p:txBody>
            <a:bodyPr wrap="square" lIns="0" tIns="0" rIns="0" bIns="0" rtlCol="0"/>
            <a:lstStyle/>
            <a:p>
              <a:endParaRPr/>
            </a:p>
          </p:txBody>
        </p:sp>
        <p:pic>
          <p:nvPicPr>
            <p:cNvPr id="24" name="object 24"/>
            <p:cNvPicPr/>
            <p:nvPr/>
          </p:nvPicPr>
          <p:blipFill>
            <a:blip r:embed="rId3" cstate="print"/>
            <a:stretch>
              <a:fillRect/>
            </a:stretch>
          </p:blipFill>
          <p:spPr>
            <a:xfrm>
              <a:off x="5059743" y="6434772"/>
              <a:ext cx="270797" cy="270793"/>
            </a:xfrm>
            <a:prstGeom prst="rect">
              <a:avLst/>
            </a:prstGeom>
          </p:spPr>
        </p:pic>
      </p:grpSp>
      <p:grpSp>
        <p:nvGrpSpPr>
          <p:cNvPr id="25" name="object 25"/>
          <p:cNvGrpSpPr/>
          <p:nvPr/>
        </p:nvGrpSpPr>
        <p:grpSpPr>
          <a:xfrm>
            <a:off x="11634089" y="0"/>
            <a:ext cx="558165" cy="666750"/>
            <a:chOff x="11634089" y="0"/>
            <a:chExt cx="558165" cy="666750"/>
          </a:xfrm>
        </p:grpSpPr>
        <p:sp>
          <p:nvSpPr>
            <p:cNvPr id="26" name="object 26"/>
            <p:cNvSpPr/>
            <p:nvPr/>
          </p:nvSpPr>
          <p:spPr>
            <a:xfrm>
              <a:off x="11640439" y="0"/>
              <a:ext cx="551815" cy="660400"/>
            </a:xfrm>
            <a:custGeom>
              <a:avLst/>
              <a:gdLst/>
              <a:ahLst/>
              <a:cxnLst/>
              <a:rect l="l" t="t" r="r" b="b"/>
              <a:pathLst>
                <a:path w="551815" h="660400">
                  <a:moveTo>
                    <a:pt x="551573" y="0"/>
                  </a:moveTo>
                  <a:lnTo>
                    <a:pt x="2706" y="0"/>
                  </a:lnTo>
                  <a:lnTo>
                    <a:pt x="1543" y="14004"/>
                  </a:lnTo>
                  <a:lnTo>
                    <a:pt x="682" y="28254"/>
                  </a:lnTo>
                  <a:lnTo>
                    <a:pt x="169" y="42251"/>
                  </a:lnTo>
                  <a:lnTo>
                    <a:pt x="0" y="56095"/>
                  </a:lnTo>
                  <a:lnTo>
                    <a:pt x="1944" y="104954"/>
                  </a:lnTo>
                  <a:lnTo>
                    <a:pt x="7686" y="152785"/>
                  </a:lnTo>
                  <a:lnTo>
                    <a:pt x="17085" y="199435"/>
                  </a:lnTo>
                  <a:lnTo>
                    <a:pt x="30002" y="244750"/>
                  </a:lnTo>
                  <a:lnTo>
                    <a:pt x="46296" y="288579"/>
                  </a:lnTo>
                  <a:lnTo>
                    <a:pt x="65829" y="330768"/>
                  </a:lnTo>
                  <a:lnTo>
                    <a:pt x="88460" y="371163"/>
                  </a:lnTo>
                  <a:lnTo>
                    <a:pt x="114051" y="409612"/>
                  </a:lnTo>
                  <a:lnTo>
                    <a:pt x="142461" y="445961"/>
                  </a:lnTo>
                  <a:lnTo>
                    <a:pt x="173551" y="480057"/>
                  </a:lnTo>
                  <a:lnTo>
                    <a:pt x="207181" y="511748"/>
                  </a:lnTo>
                  <a:lnTo>
                    <a:pt x="243211" y="540880"/>
                  </a:lnTo>
                  <a:lnTo>
                    <a:pt x="281503" y="567301"/>
                  </a:lnTo>
                  <a:lnTo>
                    <a:pt x="321916" y="590856"/>
                  </a:lnTo>
                  <a:lnTo>
                    <a:pt x="364310" y="611393"/>
                  </a:lnTo>
                  <a:lnTo>
                    <a:pt x="408547" y="628759"/>
                  </a:lnTo>
                  <a:lnTo>
                    <a:pt x="454486" y="642800"/>
                  </a:lnTo>
                  <a:lnTo>
                    <a:pt x="501988" y="653364"/>
                  </a:lnTo>
                  <a:lnTo>
                    <a:pt x="551386" y="660365"/>
                  </a:lnTo>
                  <a:lnTo>
                    <a:pt x="551573" y="660365"/>
                  </a:lnTo>
                  <a:lnTo>
                    <a:pt x="551573" y="0"/>
                  </a:lnTo>
                  <a:close/>
                </a:path>
              </a:pathLst>
            </a:custGeom>
            <a:solidFill>
              <a:srgbClr val="274F60"/>
            </a:solidFill>
          </p:spPr>
          <p:txBody>
            <a:bodyPr wrap="square" lIns="0" tIns="0" rIns="0" bIns="0" rtlCol="0"/>
            <a:lstStyle/>
            <a:p>
              <a:endParaRPr/>
            </a:p>
          </p:txBody>
        </p:sp>
        <p:sp>
          <p:nvSpPr>
            <p:cNvPr id="27" name="object 27"/>
            <p:cNvSpPr/>
            <p:nvPr/>
          </p:nvSpPr>
          <p:spPr>
            <a:xfrm>
              <a:off x="11634089" y="0"/>
              <a:ext cx="558165" cy="666750"/>
            </a:xfrm>
            <a:custGeom>
              <a:avLst/>
              <a:gdLst/>
              <a:ahLst/>
              <a:cxnLst/>
              <a:rect l="l" t="t" r="r" b="b"/>
              <a:pathLst>
                <a:path w="558165" h="666750">
                  <a:moveTo>
                    <a:pt x="15430" y="0"/>
                  </a:moveTo>
                  <a:lnTo>
                    <a:pt x="2682" y="0"/>
                  </a:lnTo>
                  <a:lnTo>
                    <a:pt x="1559" y="13537"/>
                  </a:lnTo>
                  <a:lnTo>
                    <a:pt x="690" y="27927"/>
                  </a:lnTo>
                  <a:lnTo>
                    <a:pt x="177" y="41940"/>
                  </a:lnTo>
                  <a:lnTo>
                    <a:pt x="0" y="56095"/>
                  </a:lnTo>
                  <a:lnTo>
                    <a:pt x="2018" y="104695"/>
                  </a:lnTo>
                  <a:lnTo>
                    <a:pt x="2104" y="106766"/>
                  </a:lnTo>
                  <a:lnTo>
                    <a:pt x="8358" y="156742"/>
                  </a:lnTo>
                  <a:lnTo>
                    <a:pt x="18676" y="205802"/>
                  </a:lnTo>
                  <a:lnTo>
                    <a:pt x="32972" y="253723"/>
                  </a:lnTo>
                  <a:lnTo>
                    <a:pt x="51158" y="300282"/>
                  </a:lnTo>
                  <a:lnTo>
                    <a:pt x="73148" y="345258"/>
                  </a:lnTo>
                  <a:lnTo>
                    <a:pt x="98855" y="388429"/>
                  </a:lnTo>
                  <a:lnTo>
                    <a:pt x="128192" y="429572"/>
                  </a:lnTo>
                  <a:lnTo>
                    <a:pt x="161074" y="468464"/>
                  </a:lnTo>
                  <a:lnTo>
                    <a:pt x="196792" y="504314"/>
                  </a:lnTo>
                  <a:lnTo>
                    <a:pt x="235066" y="536954"/>
                  </a:lnTo>
                  <a:lnTo>
                    <a:pt x="275681" y="566278"/>
                  </a:lnTo>
                  <a:lnTo>
                    <a:pt x="318424" y="592179"/>
                  </a:lnTo>
                  <a:lnTo>
                    <a:pt x="363083" y="614551"/>
                  </a:lnTo>
                  <a:lnTo>
                    <a:pt x="409445" y="633287"/>
                  </a:lnTo>
                  <a:lnTo>
                    <a:pt x="457296" y="648280"/>
                  </a:lnTo>
                  <a:lnTo>
                    <a:pt x="506424" y="659423"/>
                  </a:lnTo>
                  <a:lnTo>
                    <a:pt x="556615" y="666610"/>
                  </a:lnTo>
                  <a:lnTo>
                    <a:pt x="557923" y="666743"/>
                  </a:lnTo>
                  <a:lnTo>
                    <a:pt x="557923" y="653975"/>
                  </a:lnTo>
                  <a:lnTo>
                    <a:pt x="510129" y="647192"/>
                  </a:lnTo>
                  <a:lnTo>
                    <a:pt x="463618" y="636828"/>
                  </a:lnTo>
                  <a:lnTo>
                    <a:pt x="418528" y="623031"/>
                  </a:lnTo>
                  <a:lnTo>
                    <a:pt x="375009" y="605947"/>
                  </a:lnTo>
                  <a:lnTo>
                    <a:pt x="333211" y="585726"/>
                  </a:lnTo>
                  <a:lnTo>
                    <a:pt x="293283" y="562515"/>
                  </a:lnTo>
                  <a:lnTo>
                    <a:pt x="255376" y="536463"/>
                  </a:lnTo>
                  <a:lnTo>
                    <a:pt x="219640" y="507717"/>
                  </a:lnTo>
                  <a:lnTo>
                    <a:pt x="186224" y="476425"/>
                  </a:lnTo>
                  <a:lnTo>
                    <a:pt x="155279" y="442736"/>
                  </a:lnTo>
                  <a:lnTo>
                    <a:pt x="126955" y="406798"/>
                  </a:lnTo>
                  <a:lnTo>
                    <a:pt x="101401" y="368759"/>
                  </a:lnTo>
                  <a:lnTo>
                    <a:pt x="78768" y="328767"/>
                  </a:lnTo>
                  <a:lnTo>
                    <a:pt x="59205" y="286970"/>
                  </a:lnTo>
                  <a:lnTo>
                    <a:pt x="42863" y="243517"/>
                  </a:lnTo>
                  <a:lnTo>
                    <a:pt x="29891" y="198554"/>
                  </a:lnTo>
                  <a:lnTo>
                    <a:pt x="20440" y="152231"/>
                  </a:lnTo>
                  <a:lnTo>
                    <a:pt x="14660" y="104695"/>
                  </a:lnTo>
                  <a:lnTo>
                    <a:pt x="12700" y="56095"/>
                  </a:lnTo>
                  <a:lnTo>
                    <a:pt x="12880" y="42079"/>
                  </a:lnTo>
                  <a:lnTo>
                    <a:pt x="13410" y="27927"/>
                  </a:lnTo>
                  <a:lnTo>
                    <a:pt x="14269" y="13897"/>
                  </a:lnTo>
                  <a:lnTo>
                    <a:pt x="15430" y="0"/>
                  </a:lnTo>
                  <a:close/>
                </a:path>
              </a:pathLst>
            </a:custGeom>
            <a:solidFill>
              <a:srgbClr val="05142B"/>
            </a:solidFill>
          </p:spPr>
          <p:txBody>
            <a:bodyPr wrap="square" lIns="0" tIns="0" rIns="0" bIns="0" rtlCol="0"/>
            <a:lstStyle/>
            <a:p>
              <a:endParaRPr/>
            </a:p>
          </p:txBody>
        </p:sp>
      </p:grpSp>
      <p:sp>
        <p:nvSpPr>
          <p:cNvPr id="30" name="object 26"/>
          <p:cNvSpPr txBox="1"/>
          <p:nvPr/>
        </p:nvSpPr>
        <p:spPr>
          <a:xfrm>
            <a:off x="11779160" y="49580"/>
            <a:ext cx="360680" cy="391160"/>
          </a:xfrm>
          <a:prstGeom prst="rect">
            <a:avLst/>
          </a:prstGeom>
        </p:spPr>
        <p:txBody>
          <a:bodyPr vert="horz" wrap="square" lIns="0" tIns="12700" rIns="0" bIns="0" rtlCol="0">
            <a:spAutoFit/>
          </a:bodyPr>
          <a:lstStyle/>
          <a:p>
            <a:pPr marL="12700" algn="ctr">
              <a:lnSpc>
                <a:spcPct val="100000"/>
              </a:lnSpc>
              <a:spcBef>
                <a:spcPts val="100"/>
              </a:spcBef>
            </a:pPr>
            <a:r>
              <a:rPr lang="en-US" sz="900" b="1" dirty="0" smtClean="0">
                <a:solidFill>
                  <a:srgbClr val="FFFFFF"/>
                </a:solidFill>
                <a:latin typeface="Grammarsaurus" pitchFamily="2" charset="0"/>
                <a:cs typeface="Gill Sans MT"/>
              </a:rPr>
              <a:t> </a:t>
            </a:r>
            <a:r>
              <a:rPr sz="2400" b="1" dirty="0" smtClean="0">
                <a:solidFill>
                  <a:srgbClr val="FFFFFF"/>
                </a:solidFill>
                <a:latin typeface="Grammarsaurus" pitchFamily="2" charset="0"/>
                <a:cs typeface="Gill Sans MT"/>
              </a:rPr>
              <a:t>1</a:t>
            </a:r>
            <a:r>
              <a:rPr lang="en-US" sz="2400" b="1" dirty="0" smtClean="0">
                <a:solidFill>
                  <a:srgbClr val="FFFFFF"/>
                </a:solidFill>
                <a:latin typeface="Grammarsaurus" pitchFamily="2" charset="0"/>
                <a:cs typeface="Gill Sans MT"/>
              </a:rPr>
              <a:t>3</a:t>
            </a:r>
            <a:endParaRPr sz="2400" dirty="0">
              <a:latin typeface="Grammarsaurus" pitchFamily="2" charset="0"/>
              <a:cs typeface="Gill Sans MT"/>
            </a:endParaRPr>
          </a:p>
        </p:txBody>
      </p:sp>
      <p:sp>
        <p:nvSpPr>
          <p:cNvPr id="31" name="object 90"/>
          <p:cNvSpPr txBox="1"/>
          <p:nvPr/>
        </p:nvSpPr>
        <p:spPr>
          <a:xfrm>
            <a:off x="5382723" y="6468763"/>
            <a:ext cx="1745717" cy="172483"/>
          </a:xfrm>
          <a:prstGeom prst="rect">
            <a:avLst/>
          </a:prstGeom>
        </p:spPr>
        <p:txBody>
          <a:bodyPr vert="horz" wrap="square" lIns="0" tIns="3175" rIns="0" bIns="0" rtlCol="0">
            <a:spAutoFit/>
          </a:bodyPr>
          <a:lstStyle/>
          <a:p>
            <a:pPr marL="12700">
              <a:lnSpc>
                <a:spcPct val="100000"/>
              </a:lnSpc>
              <a:spcBef>
                <a:spcPts val="25"/>
              </a:spcBef>
            </a:pPr>
            <a:r>
              <a:rPr sz="1100" b="1" spc="-30" dirty="0">
                <a:solidFill>
                  <a:srgbClr val="FFFFFF"/>
                </a:solidFill>
                <a:latin typeface="Grammarsaurus" pitchFamily="2" charset="0"/>
                <a:cs typeface="Gill Sans MT"/>
              </a:rPr>
              <a:t>www.grammarsaurus.co.uk</a:t>
            </a:r>
            <a:endParaRPr sz="1100" spc="-30" dirty="0">
              <a:latin typeface="Grammarsaurus" pitchFamily="2" charset="0"/>
              <a:cs typeface="Gill Sans MT"/>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4548009" y="164261"/>
            <a:ext cx="3096260" cy="755650"/>
          </a:xfrm>
          <a:custGeom>
            <a:avLst/>
            <a:gdLst/>
            <a:ahLst/>
            <a:cxnLst/>
            <a:rect l="l" t="t" r="r" b="b"/>
            <a:pathLst>
              <a:path w="3096259" h="755650">
                <a:moveTo>
                  <a:pt x="3038360" y="0"/>
                </a:moveTo>
                <a:lnTo>
                  <a:pt x="57607" y="0"/>
                </a:lnTo>
                <a:lnTo>
                  <a:pt x="35206" y="3498"/>
                </a:lnTo>
                <a:lnTo>
                  <a:pt x="16892" y="13033"/>
                </a:lnTo>
                <a:lnTo>
                  <a:pt x="4534" y="27164"/>
                </a:lnTo>
                <a:lnTo>
                  <a:pt x="0" y="44450"/>
                </a:lnTo>
                <a:lnTo>
                  <a:pt x="0" y="710692"/>
                </a:lnTo>
                <a:lnTo>
                  <a:pt x="4534" y="727977"/>
                </a:lnTo>
                <a:lnTo>
                  <a:pt x="16892" y="742108"/>
                </a:lnTo>
                <a:lnTo>
                  <a:pt x="35206" y="751643"/>
                </a:lnTo>
                <a:lnTo>
                  <a:pt x="57607" y="755142"/>
                </a:lnTo>
                <a:lnTo>
                  <a:pt x="3038360" y="755142"/>
                </a:lnTo>
                <a:lnTo>
                  <a:pt x="3060769" y="751643"/>
                </a:lnTo>
                <a:lnTo>
                  <a:pt x="3079086" y="742108"/>
                </a:lnTo>
                <a:lnTo>
                  <a:pt x="3091445" y="727977"/>
                </a:lnTo>
                <a:lnTo>
                  <a:pt x="3095980" y="710692"/>
                </a:lnTo>
                <a:lnTo>
                  <a:pt x="3095980" y="44450"/>
                </a:lnTo>
                <a:lnTo>
                  <a:pt x="3091445" y="27164"/>
                </a:lnTo>
                <a:lnTo>
                  <a:pt x="3079086" y="13033"/>
                </a:lnTo>
                <a:lnTo>
                  <a:pt x="3060769" y="3498"/>
                </a:lnTo>
                <a:lnTo>
                  <a:pt x="3038360" y="0"/>
                </a:lnTo>
                <a:close/>
              </a:path>
            </a:pathLst>
          </a:custGeom>
          <a:solidFill>
            <a:srgbClr val="274F60"/>
          </a:solidFill>
          <a:ln>
            <a:solidFill>
              <a:schemeClr val="tx1"/>
            </a:solidFill>
          </a:ln>
        </p:spPr>
        <p:txBody>
          <a:bodyPr wrap="square" lIns="0" tIns="0" rIns="0" bIns="0" rtlCol="0"/>
          <a:lstStyle/>
          <a:p>
            <a:endParaRPr/>
          </a:p>
        </p:txBody>
      </p:sp>
      <p:sp>
        <p:nvSpPr>
          <p:cNvPr id="3" name="object 3"/>
          <p:cNvSpPr txBox="1">
            <a:spLocks noGrp="1"/>
          </p:cNvSpPr>
          <p:nvPr>
            <p:ph type="title"/>
          </p:nvPr>
        </p:nvSpPr>
        <p:spPr>
          <a:xfrm>
            <a:off x="4495800" y="164261"/>
            <a:ext cx="3096260" cy="647613"/>
          </a:xfrm>
          <a:prstGeom prst="rect">
            <a:avLst/>
          </a:prstGeom>
          <a:ln w="17234">
            <a:noFill/>
          </a:ln>
        </p:spPr>
        <p:txBody>
          <a:bodyPr vert="horz" wrap="square" lIns="0" tIns="77470" rIns="0" bIns="0" rtlCol="0">
            <a:spAutoFit/>
          </a:bodyPr>
          <a:lstStyle/>
          <a:p>
            <a:pPr marL="273050">
              <a:lnSpc>
                <a:spcPct val="100000"/>
              </a:lnSpc>
              <a:spcBef>
                <a:spcPts val="610"/>
              </a:spcBef>
            </a:pPr>
            <a:r>
              <a:rPr spc="-150" dirty="0">
                <a:latin typeface="Grammarsaurus" pitchFamily="2" charset="0"/>
              </a:rPr>
              <a:t>40 years ago</a:t>
            </a:r>
          </a:p>
        </p:txBody>
      </p:sp>
      <p:grpSp>
        <p:nvGrpSpPr>
          <p:cNvPr id="4" name="object 4"/>
          <p:cNvGrpSpPr/>
          <p:nvPr/>
        </p:nvGrpSpPr>
        <p:grpSpPr>
          <a:xfrm>
            <a:off x="596286" y="4461823"/>
            <a:ext cx="5956300" cy="1640205"/>
            <a:chOff x="596286" y="4461823"/>
            <a:chExt cx="5956300" cy="1640205"/>
          </a:xfrm>
        </p:grpSpPr>
        <p:sp>
          <p:nvSpPr>
            <p:cNvPr id="5" name="object 5"/>
            <p:cNvSpPr/>
            <p:nvPr/>
          </p:nvSpPr>
          <p:spPr>
            <a:xfrm>
              <a:off x="602636" y="4468173"/>
              <a:ext cx="5943600" cy="1627505"/>
            </a:xfrm>
            <a:custGeom>
              <a:avLst/>
              <a:gdLst/>
              <a:ahLst/>
              <a:cxnLst/>
              <a:rect l="l" t="t" r="r" b="b"/>
              <a:pathLst>
                <a:path w="5943600" h="1627504">
                  <a:moveTo>
                    <a:pt x="5887123" y="0"/>
                  </a:moveTo>
                  <a:lnTo>
                    <a:pt x="56032" y="0"/>
                  </a:lnTo>
                  <a:lnTo>
                    <a:pt x="34220" y="4402"/>
                  </a:lnTo>
                  <a:lnTo>
                    <a:pt x="16409" y="16409"/>
                  </a:lnTo>
                  <a:lnTo>
                    <a:pt x="4402" y="34220"/>
                  </a:lnTo>
                  <a:lnTo>
                    <a:pt x="0" y="56032"/>
                  </a:lnTo>
                  <a:lnTo>
                    <a:pt x="0" y="1571040"/>
                  </a:lnTo>
                  <a:lnTo>
                    <a:pt x="4402" y="1592852"/>
                  </a:lnTo>
                  <a:lnTo>
                    <a:pt x="16409" y="1610663"/>
                  </a:lnTo>
                  <a:lnTo>
                    <a:pt x="34220" y="1622670"/>
                  </a:lnTo>
                  <a:lnTo>
                    <a:pt x="56032" y="1627073"/>
                  </a:lnTo>
                  <a:lnTo>
                    <a:pt x="5887123" y="1627073"/>
                  </a:lnTo>
                  <a:lnTo>
                    <a:pt x="5908935" y="1622668"/>
                  </a:lnTo>
                  <a:lnTo>
                    <a:pt x="5926745" y="1610658"/>
                  </a:lnTo>
                  <a:lnTo>
                    <a:pt x="5938752" y="1592847"/>
                  </a:lnTo>
                  <a:lnTo>
                    <a:pt x="5943155" y="1571040"/>
                  </a:lnTo>
                  <a:lnTo>
                    <a:pt x="5943155" y="56032"/>
                  </a:lnTo>
                  <a:lnTo>
                    <a:pt x="5938752" y="34220"/>
                  </a:lnTo>
                  <a:lnTo>
                    <a:pt x="5926745" y="16409"/>
                  </a:lnTo>
                  <a:lnTo>
                    <a:pt x="5908935" y="4402"/>
                  </a:lnTo>
                  <a:lnTo>
                    <a:pt x="5887123" y="0"/>
                  </a:lnTo>
                  <a:close/>
                </a:path>
              </a:pathLst>
            </a:custGeom>
            <a:solidFill>
              <a:srgbClr val="274F60"/>
            </a:solidFill>
          </p:spPr>
          <p:txBody>
            <a:bodyPr wrap="square" lIns="0" tIns="0" rIns="0" bIns="0" rtlCol="0"/>
            <a:lstStyle/>
            <a:p>
              <a:endParaRPr/>
            </a:p>
          </p:txBody>
        </p:sp>
        <p:sp>
          <p:nvSpPr>
            <p:cNvPr id="6" name="object 6"/>
            <p:cNvSpPr/>
            <p:nvPr/>
          </p:nvSpPr>
          <p:spPr>
            <a:xfrm>
              <a:off x="602636" y="4468173"/>
              <a:ext cx="5943600" cy="1627505"/>
            </a:xfrm>
            <a:custGeom>
              <a:avLst/>
              <a:gdLst/>
              <a:ahLst/>
              <a:cxnLst/>
              <a:rect l="l" t="t" r="r" b="b"/>
              <a:pathLst>
                <a:path w="5943600" h="1627504">
                  <a:moveTo>
                    <a:pt x="0" y="1571040"/>
                  </a:moveTo>
                  <a:lnTo>
                    <a:pt x="0" y="56032"/>
                  </a:lnTo>
                  <a:lnTo>
                    <a:pt x="4402" y="34220"/>
                  </a:lnTo>
                  <a:lnTo>
                    <a:pt x="16409" y="16409"/>
                  </a:lnTo>
                  <a:lnTo>
                    <a:pt x="34220" y="4402"/>
                  </a:lnTo>
                  <a:lnTo>
                    <a:pt x="56032" y="0"/>
                  </a:lnTo>
                  <a:lnTo>
                    <a:pt x="5887123" y="0"/>
                  </a:lnTo>
                  <a:lnTo>
                    <a:pt x="5908935" y="4402"/>
                  </a:lnTo>
                  <a:lnTo>
                    <a:pt x="5926745" y="16409"/>
                  </a:lnTo>
                  <a:lnTo>
                    <a:pt x="5938752" y="34220"/>
                  </a:lnTo>
                  <a:lnTo>
                    <a:pt x="5943155" y="56032"/>
                  </a:lnTo>
                  <a:lnTo>
                    <a:pt x="5943155" y="1571040"/>
                  </a:lnTo>
                  <a:lnTo>
                    <a:pt x="5938752" y="1592847"/>
                  </a:lnTo>
                  <a:lnTo>
                    <a:pt x="5926745" y="1610658"/>
                  </a:lnTo>
                  <a:lnTo>
                    <a:pt x="5908935" y="1622668"/>
                  </a:lnTo>
                  <a:lnTo>
                    <a:pt x="5887123" y="1627073"/>
                  </a:lnTo>
                  <a:lnTo>
                    <a:pt x="56032" y="1627073"/>
                  </a:lnTo>
                  <a:lnTo>
                    <a:pt x="34220" y="1622670"/>
                  </a:lnTo>
                  <a:lnTo>
                    <a:pt x="16409" y="1610663"/>
                  </a:lnTo>
                  <a:lnTo>
                    <a:pt x="4402" y="1592852"/>
                  </a:lnTo>
                  <a:lnTo>
                    <a:pt x="0" y="1571040"/>
                  </a:lnTo>
                  <a:close/>
                </a:path>
              </a:pathLst>
            </a:custGeom>
            <a:ln w="12700">
              <a:solidFill>
                <a:srgbClr val="05142B"/>
              </a:solidFill>
            </a:ln>
          </p:spPr>
          <p:txBody>
            <a:bodyPr wrap="square" lIns="0" tIns="0" rIns="0" bIns="0" rtlCol="0"/>
            <a:lstStyle/>
            <a:p>
              <a:endParaRPr/>
            </a:p>
          </p:txBody>
        </p:sp>
      </p:grpSp>
      <p:sp>
        <p:nvSpPr>
          <p:cNvPr id="7" name="object 7"/>
          <p:cNvSpPr txBox="1"/>
          <p:nvPr/>
        </p:nvSpPr>
        <p:spPr>
          <a:xfrm>
            <a:off x="602636" y="4671896"/>
            <a:ext cx="6094413" cy="1138132"/>
          </a:xfrm>
          <a:prstGeom prst="rect">
            <a:avLst/>
          </a:prstGeom>
        </p:spPr>
        <p:txBody>
          <a:bodyPr vert="horz" wrap="square" lIns="0" tIns="12700" rIns="0" bIns="0" rtlCol="0">
            <a:spAutoFit/>
          </a:bodyPr>
          <a:lstStyle/>
          <a:p>
            <a:pPr marL="360045" marR="365125" algn="l">
              <a:lnSpc>
                <a:spcPct val="125000"/>
              </a:lnSpc>
              <a:spcBef>
                <a:spcPts val="100"/>
              </a:spcBef>
            </a:pPr>
            <a:r>
              <a:rPr sz="1950" b="1" spc="-80" dirty="0">
                <a:solidFill>
                  <a:srgbClr val="FFFFFF"/>
                </a:solidFill>
                <a:latin typeface="Grammarsaurus" pitchFamily="2" charset="0"/>
                <a:cs typeface="Gill Sans MT"/>
              </a:rPr>
              <a:t>The first electronic computer </a:t>
            </a:r>
            <a:r>
              <a:rPr sz="1950" spc="-80" dirty="0">
                <a:solidFill>
                  <a:srgbClr val="FFFFFF"/>
                </a:solidFill>
                <a:latin typeface="Grammarsaurus" pitchFamily="2" charset="0"/>
                <a:cs typeface="Gill Sans MT"/>
              </a:rPr>
              <a:t>was created around </a:t>
            </a:r>
            <a:r>
              <a:rPr sz="1950" b="1" spc="-100" dirty="0">
                <a:solidFill>
                  <a:srgbClr val="FFFFFF"/>
                </a:solidFill>
                <a:latin typeface="Grammarsaurus" pitchFamily="2" charset="0"/>
                <a:cs typeface="Gill Sans MT"/>
              </a:rPr>
              <a:t>1940, </a:t>
            </a:r>
            <a:r>
              <a:rPr sz="1950" spc="-100" dirty="0">
                <a:solidFill>
                  <a:srgbClr val="FFFFFF"/>
                </a:solidFill>
                <a:latin typeface="Grammarsaurus" pitchFamily="2" charset="0"/>
                <a:cs typeface="Gill Sans MT"/>
              </a:rPr>
              <a:t>but it was </a:t>
            </a:r>
            <a:r>
              <a:rPr sz="1950" b="1" spc="-100" dirty="0">
                <a:solidFill>
                  <a:srgbClr val="FFFFFF"/>
                </a:solidFill>
                <a:latin typeface="Grammarsaurus" pitchFamily="2" charset="0"/>
                <a:cs typeface="Gill Sans MT"/>
              </a:rPr>
              <a:t>very large </a:t>
            </a:r>
            <a:r>
              <a:rPr sz="1950" spc="-100" dirty="0">
                <a:solidFill>
                  <a:srgbClr val="FFFFFF"/>
                </a:solidFill>
                <a:latin typeface="Grammarsaurus" pitchFamily="2" charset="0"/>
                <a:cs typeface="Gill Sans MT"/>
              </a:rPr>
              <a:t>(taking up a whole room), </a:t>
            </a:r>
            <a:r>
              <a:rPr sz="1950" b="1" spc="-100" dirty="0">
                <a:solidFill>
                  <a:srgbClr val="FFFFFF"/>
                </a:solidFill>
                <a:latin typeface="Grammarsaurus" pitchFamily="2" charset="0"/>
                <a:cs typeface="Gill Sans MT"/>
              </a:rPr>
              <a:t>unlike </a:t>
            </a:r>
            <a:r>
              <a:rPr sz="1950" spc="-100" dirty="0">
                <a:solidFill>
                  <a:srgbClr val="FFFFFF"/>
                </a:solidFill>
                <a:latin typeface="Grammarsaurus" pitchFamily="2" charset="0"/>
                <a:cs typeface="Gill Sans MT"/>
              </a:rPr>
              <a:t>the personal computer </a:t>
            </a:r>
            <a:r>
              <a:rPr sz="1950" b="1" spc="-100" dirty="0">
                <a:solidFill>
                  <a:srgbClr val="FFFFFF"/>
                </a:solidFill>
                <a:latin typeface="Grammarsaurus" pitchFamily="2" charset="0"/>
                <a:cs typeface="Gill Sans MT"/>
              </a:rPr>
              <a:t>(PC) we use today.</a:t>
            </a:r>
            <a:endParaRPr sz="1950" spc="-100" dirty="0">
              <a:latin typeface="Grammarsaurus" pitchFamily="2" charset="0"/>
              <a:cs typeface="Gill Sans MT"/>
            </a:endParaRPr>
          </a:p>
        </p:txBody>
      </p:sp>
      <p:grpSp>
        <p:nvGrpSpPr>
          <p:cNvPr id="8" name="object 8"/>
          <p:cNvGrpSpPr/>
          <p:nvPr/>
        </p:nvGrpSpPr>
        <p:grpSpPr>
          <a:xfrm>
            <a:off x="6892049" y="3331028"/>
            <a:ext cx="4704080" cy="2771140"/>
            <a:chOff x="6892049" y="3331028"/>
            <a:chExt cx="4704080" cy="2771140"/>
          </a:xfrm>
        </p:grpSpPr>
        <p:sp>
          <p:nvSpPr>
            <p:cNvPr id="9" name="object 9"/>
            <p:cNvSpPr/>
            <p:nvPr/>
          </p:nvSpPr>
          <p:spPr>
            <a:xfrm>
              <a:off x="6898399" y="3337378"/>
              <a:ext cx="4691380" cy="2758440"/>
            </a:xfrm>
            <a:custGeom>
              <a:avLst/>
              <a:gdLst/>
              <a:ahLst/>
              <a:cxnLst/>
              <a:rect l="l" t="t" r="r" b="b"/>
              <a:pathLst>
                <a:path w="4691380" h="2758440">
                  <a:moveTo>
                    <a:pt x="4634928" y="0"/>
                  </a:moveTo>
                  <a:lnTo>
                    <a:pt x="56032" y="0"/>
                  </a:lnTo>
                  <a:lnTo>
                    <a:pt x="34220" y="4402"/>
                  </a:lnTo>
                  <a:lnTo>
                    <a:pt x="16409" y="16409"/>
                  </a:lnTo>
                  <a:lnTo>
                    <a:pt x="4402" y="34220"/>
                  </a:lnTo>
                  <a:lnTo>
                    <a:pt x="0" y="56032"/>
                  </a:lnTo>
                  <a:lnTo>
                    <a:pt x="0" y="2701836"/>
                  </a:lnTo>
                  <a:lnTo>
                    <a:pt x="4402" y="2723648"/>
                  </a:lnTo>
                  <a:lnTo>
                    <a:pt x="16409" y="2741458"/>
                  </a:lnTo>
                  <a:lnTo>
                    <a:pt x="34220" y="2753465"/>
                  </a:lnTo>
                  <a:lnTo>
                    <a:pt x="56032" y="2757868"/>
                  </a:lnTo>
                  <a:lnTo>
                    <a:pt x="4634928" y="2757868"/>
                  </a:lnTo>
                  <a:lnTo>
                    <a:pt x="4656740" y="2753463"/>
                  </a:lnTo>
                  <a:lnTo>
                    <a:pt x="4674550" y="2741453"/>
                  </a:lnTo>
                  <a:lnTo>
                    <a:pt x="4686558" y="2723642"/>
                  </a:lnTo>
                  <a:lnTo>
                    <a:pt x="4690960" y="2701836"/>
                  </a:lnTo>
                  <a:lnTo>
                    <a:pt x="4690960" y="56032"/>
                  </a:lnTo>
                  <a:lnTo>
                    <a:pt x="4686558" y="34220"/>
                  </a:lnTo>
                  <a:lnTo>
                    <a:pt x="4674550" y="16409"/>
                  </a:lnTo>
                  <a:lnTo>
                    <a:pt x="4656740" y="4402"/>
                  </a:lnTo>
                  <a:lnTo>
                    <a:pt x="4634928" y="0"/>
                  </a:lnTo>
                  <a:close/>
                </a:path>
              </a:pathLst>
            </a:custGeom>
            <a:solidFill>
              <a:srgbClr val="4AF6C7"/>
            </a:solidFill>
          </p:spPr>
          <p:txBody>
            <a:bodyPr wrap="square" lIns="0" tIns="0" rIns="0" bIns="0" rtlCol="0"/>
            <a:lstStyle/>
            <a:p>
              <a:endParaRPr/>
            </a:p>
          </p:txBody>
        </p:sp>
        <p:sp>
          <p:nvSpPr>
            <p:cNvPr id="10" name="object 10"/>
            <p:cNvSpPr/>
            <p:nvPr/>
          </p:nvSpPr>
          <p:spPr>
            <a:xfrm>
              <a:off x="6898399" y="3337378"/>
              <a:ext cx="4691380" cy="2758440"/>
            </a:xfrm>
            <a:custGeom>
              <a:avLst/>
              <a:gdLst/>
              <a:ahLst/>
              <a:cxnLst/>
              <a:rect l="l" t="t" r="r" b="b"/>
              <a:pathLst>
                <a:path w="4691380" h="2758440">
                  <a:moveTo>
                    <a:pt x="0" y="2701836"/>
                  </a:moveTo>
                  <a:lnTo>
                    <a:pt x="0" y="56032"/>
                  </a:lnTo>
                  <a:lnTo>
                    <a:pt x="4402" y="34220"/>
                  </a:lnTo>
                  <a:lnTo>
                    <a:pt x="16409" y="16409"/>
                  </a:lnTo>
                  <a:lnTo>
                    <a:pt x="34220" y="4402"/>
                  </a:lnTo>
                  <a:lnTo>
                    <a:pt x="56032" y="0"/>
                  </a:lnTo>
                  <a:lnTo>
                    <a:pt x="4634928" y="0"/>
                  </a:lnTo>
                  <a:lnTo>
                    <a:pt x="4656740" y="4402"/>
                  </a:lnTo>
                  <a:lnTo>
                    <a:pt x="4674550" y="16409"/>
                  </a:lnTo>
                  <a:lnTo>
                    <a:pt x="4686558" y="34220"/>
                  </a:lnTo>
                  <a:lnTo>
                    <a:pt x="4690960" y="56032"/>
                  </a:lnTo>
                  <a:lnTo>
                    <a:pt x="4690960" y="2701836"/>
                  </a:lnTo>
                  <a:lnTo>
                    <a:pt x="4686558" y="2723642"/>
                  </a:lnTo>
                  <a:lnTo>
                    <a:pt x="4674550" y="2741453"/>
                  </a:lnTo>
                  <a:lnTo>
                    <a:pt x="4656740" y="2753463"/>
                  </a:lnTo>
                  <a:lnTo>
                    <a:pt x="4634928" y="2757868"/>
                  </a:lnTo>
                  <a:lnTo>
                    <a:pt x="56032" y="2757868"/>
                  </a:lnTo>
                  <a:lnTo>
                    <a:pt x="34220" y="2753465"/>
                  </a:lnTo>
                  <a:lnTo>
                    <a:pt x="16409" y="2741458"/>
                  </a:lnTo>
                  <a:lnTo>
                    <a:pt x="4402" y="2723648"/>
                  </a:lnTo>
                  <a:lnTo>
                    <a:pt x="0" y="2701836"/>
                  </a:lnTo>
                  <a:close/>
                </a:path>
              </a:pathLst>
            </a:custGeom>
            <a:ln w="12700">
              <a:solidFill>
                <a:srgbClr val="05142B"/>
              </a:solidFill>
            </a:ln>
          </p:spPr>
          <p:txBody>
            <a:bodyPr wrap="square" lIns="0" tIns="0" rIns="0" bIns="0" rtlCol="0"/>
            <a:lstStyle/>
            <a:p>
              <a:endParaRPr/>
            </a:p>
          </p:txBody>
        </p:sp>
      </p:grpSp>
      <p:sp>
        <p:nvSpPr>
          <p:cNvPr id="11" name="object 11"/>
          <p:cNvSpPr txBox="1"/>
          <p:nvPr/>
        </p:nvSpPr>
        <p:spPr>
          <a:xfrm>
            <a:off x="6862589" y="3584878"/>
            <a:ext cx="4872211" cy="2263440"/>
          </a:xfrm>
          <a:prstGeom prst="rect">
            <a:avLst/>
          </a:prstGeom>
        </p:spPr>
        <p:txBody>
          <a:bodyPr vert="horz" wrap="square" lIns="0" tIns="12700" rIns="0" bIns="0" rtlCol="0">
            <a:spAutoFit/>
          </a:bodyPr>
          <a:lstStyle/>
          <a:p>
            <a:pPr marL="353060" marR="358140" algn="l">
              <a:lnSpc>
                <a:spcPct val="125000"/>
              </a:lnSpc>
              <a:spcBef>
                <a:spcPts val="100"/>
              </a:spcBef>
            </a:pPr>
            <a:r>
              <a:rPr sz="1900" b="1" spc="-100" dirty="0">
                <a:solidFill>
                  <a:srgbClr val="05142B"/>
                </a:solidFill>
                <a:latin typeface="Grammarsaurus" pitchFamily="2" charset="0"/>
                <a:cs typeface="Gill Sans MT"/>
              </a:rPr>
              <a:t>Personal computers </a:t>
            </a:r>
            <a:r>
              <a:rPr sz="1900" spc="-100" dirty="0">
                <a:solidFill>
                  <a:srgbClr val="05142B"/>
                </a:solidFill>
                <a:latin typeface="Grammarsaurus" pitchFamily="2" charset="0"/>
                <a:cs typeface="Gill Sans MT"/>
              </a:rPr>
              <a:t>became available in the late </a:t>
            </a:r>
            <a:r>
              <a:rPr sz="1900" b="1" spc="-100" dirty="0">
                <a:solidFill>
                  <a:srgbClr val="05142B"/>
                </a:solidFill>
                <a:latin typeface="Grammarsaurus" pitchFamily="2" charset="0"/>
                <a:cs typeface="Gill Sans MT"/>
              </a:rPr>
              <a:t>1970s </a:t>
            </a:r>
            <a:r>
              <a:rPr sz="1900" spc="-100" dirty="0">
                <a:solidFill>
                  <a:srgbClr val="05142B"/>
                </a:solidFill>
                <a:latin typeface="Grammarsaurus" pitchFamily="2" charset="0"/>
                <a:cs typeface="Gill Sans MT"/>
              </a:rPr>
              <a:t>and became </a:t>
            </a:r>
            <a:r>
              <a:rPr sz="1900" b="1" spc="-100" dirty="0">
                <a:solidFill>
                  <a:srgbClr val="05142B"/>
                </a:solidFill>
                <a:latin typeface="Grammarsaurus" pitchFamily="2" charset="0"/>
                <a:cs typeface="Gill Sans MT"/>
              </a:rPr>
              <a:t>common in homes </a:t>
            </a:r>
            <a:r>
              <a:rPr sz="1900" spc="-100" dirty="0">
                <a:solidFill>
                  <a:srgbClr val="05142B"/>
                </a:solidFill>
                <a:latin typeface="Grammarsaurus" pitchFamily="2" charset="0"/>
                <a:cs typeface="Gill Sans MT"/>
              </a:rPr>
              <a:t>during the </a:t>
            </a:r>
            <a:r>
              <a:rPr sz="1900" b="1" spc="-100" dirty="0">
                <a:solidFill>
                  <a:srgbClr val="05142B"/>
                </a:solidFill>
                <a:latin typeface="Grammarsaurus" pitchFamily="2" charset="0"/>
                <a:cs typeface="Gill Sans MT"/>
              </a:rPr>
              <a:t>1980s </a:t>
            </a:r>
            <a:r>
              <a:rPr sz="1900" spc="-100" dirty="0">
                <a:solidFill>
                  <a:srgbClr val="05142B"/>
                </a:solidFill>
                <a:latin typeface="Grammarsaurus" pitchFamily="2" charset="0"/>
                <a:cs typeface="Gill Sans MT"/>
              </a:rPr>
              <a:t>and </a:t>
            </a:r>
            <a:r>
              <a:rPr sz="1900" b="1" spc="-100" dirty="0">
                <a:solidFill>
                  <a:srgbClr val="05142B"/>
                </a:solidFill>
                <a:latin typeface="Grammarsaurus" pitchFamily="2" charset="0"/>
                <a:cs typeface="Gill Sans MT"/>
              </a:rPr>
              <a:t>1990s.</a:t>
            </a:r>
            <a:endParaRPr sz="1900" spc="-100" dirty="0">
              <a:latin typeface="Grammarsaurus" pitchFamily="2" charset="0"/>
              <a:cs typeface="Gill Sans MT"/>
            </a:endParaRPr>
          </a:p>
          <a:p>
            <a:pPr marL="353060" marR="357505" algn="l">
              <a:lnSpc>
                <a:spcPct val="125000"/>
              </a:lnSpc>
            </a:pPr>
            <a:r>
              <a:rPr sz="1900" spc="-140" dirty="0">
                <a:solidFill>
                  <a:srgbClr val="05142B"/>
                </a:solidFill>
                <a:latin typeface="Grammarsaurus" pitchFamily="2" charset="0"/>
                <a:cs typeface="Gill Sans MT"/>
              </a:rPr>
              <a:t>They didn’t look like the ones we have in the </a:t>
            </a:r>
            <a:r>
              <a:rPr sz="1900" spc="-90" dirty="0">
                <a:solidFill>
                  <a:srgbClr val="05142B"/>
                </a:solidFill>
                <a:latin typeface="Grammarsaurus" pitchFamily="2" charset="0"/>
                <a:cs typeface="Gill Sans MT"/>
              </a:rPr>
              <a:t>present day- </a:t>
            </a:r>
            <a:r>
              <a:rPr sz="1900" b="1" spc="-90" dirty="0">
                <a:solidFill>
                  <a:srgbClr val="05142B"/>
                </a:solidFill>
                <a:latin typeface="Grammarsaurus" pitchFamily="2" charset="0"/>
                <a:cs typeface="Gill Sans MT"/>
              </a:rPr>
              <a:t>they were a lot larger </a:t>
            </a:r>
            <a:r>
              <a:rPr sz="1900" spc="-90" dirty="0">
                <a:solidFill>
                  <a:srgbClr val="05142B"/>
                </a:solidFill>
                <a:latin typeface="Grammarsaurus" pitchFamily="2" charset="0"/>
                <a:cs typeface="Gill Sans MT"/>
              </a:rPr>
              <a:t>and took up </a:t>
            </a:r>
            <a:r>
              <a:rPr sz="1900" b="1" spc="-90" dirty="0">
                <a:solidFill>
                  <a:srgbClr val="05142B"/>
                </a:solidFill>
                <a:latin typeface="Grammarsaurus" pitchFamily="2" charset="0"/>
                <a:cs typeface="Gill Sans MT"/>
              </a:rPr>
              <a:t>much more space.</a:t>
            </a:r>
            <a:endParaRPr sz="1900" spc="-90" dirty="0">
              <a:latin typeface="Grammarsaurus" pitchFamily="2" charset="0"/>
              <a:cs typeface="Gill Sans MT"/>
            </a:endParaRPr>
          </a:p>
        </p:txBody>
      </p:sp>
      <p:grpSp>
        <p:nvGrpSpPr>
          <p:cNvPr id="12" name="object 12"/>
          <p:cNvGrpSpPr/>
          <p:nvPr/>
        </p:nvGrpSpPr>
        <p:grpSpPr>
          <a:xfrm>
            <a:off x="7912290" y="1239647"/>
            <a:ext cx="2663190" cy="1870075"/>
            <a:chOff x="7912290" y="1239647"/>
            <a:chExt cx="2663190" cy="1870075"/>
          </a:xfrm>
        </p:grpSpPr>
        <p:pic>
          <p:nvPicPr>
            <p:cNvPr id="13" name="object 13"/>
            <p:cNvPicPr/>
            <p:nvPr/>
          </p:nvPicPr>
          <p:blipFill>
            <a:blip r:embed="rId2" cstate="print"/>
            <a:stretch>
              <a:fillRect/>
            </a:stretch>
          </p:blipFill>
          <p:spPr>
            <a:xfrm>
              <a:off x="7918640" y="1246009"/>
              <a:ext cx="2650477" cy="1857019"/>
            </a:xfrm>
            <a:prstGeom prst="rect">
              <a:avLst/>
            </a:prstGeom>
          </p:spPr>
        </p:pic>
        <p:sp>
          <p:nvSpPr>
            <p:cNvPr id="14" name="object 14"/>
            <p:cNvSpPr/>
            <p:nvPr/>
          </p:nvSpPr>
          <p:spPr>
            <a:xfrm>
              <a:off x="7918640" y="1245997"/>
              <a:ext cx="2650490" cy="1857375"/>
            </a:xfrm>
            <a:custGeom>
              <a:avLst/>
              <a:gdLst/>
              <a:ahLst/>
              <a:cxnLst/>
              <a:rect l="l" t="t" r="r" b="b"/>
              <a:pathLst>
                <a:path w="2650490" h="1857375">
                  <a:moveTo>
                    <a:pt x="2650489" y="1857032"/>
                  </a:moveTo>
                  <a:lnTo>
                    <a:pt x="0" y="1857032"/>
                  </a:lnTo>
                  <a:lnTo>
                    <a:pt x="0" y="0"/>
                  </a:lnTo>
                  <a:lnTo>
                    <a:pt x="2650489" y="0"/>
                  </a:lnTo>
                  <a:lnTo>
                    <a:pt x="2650489" y="1857032"/>
                  </a:lnTo>
                  <a:close/>
                </a:path>
              </a:pathLst>
            </a:custGeom>
            <a:ln w="12700">
              <a:solidFill>
                <a:srgbClr val="05142B"/>
              </a:solidFill>
            </a:ln>
          </p:spPr>
          <p:txBody>
            <a:bodyPr wrap="square" lIns="0" tIns="0" rIns="0" bIns="0" rtlCol="0"/>
            <a:lstStyle/>
            <a:p>
              <a:endParaRPr/>
            </a:p>
          </p:txBody>
        </p:sp>
      </p:grpSp>
      <p:grpSp>
        <p:nvGrpSpPr>
          <p:cNvPr id="15" name="object 15"/>
          <p:cNvGrpSpPr/>
          <p:nvPr/>
        </p:nvGrpSpPr>
        <p:grpSpPr>
          <a:xfrm>
            <a:off x="935812" y="1242174"/>
            <a:ext cx="5276850" cy="2981960"/>
            <a:chOff x="935812" y="1242174"/>
            <a:chExt cx="5276850" cy="2981960"/>
          </a:xfrm>
        </p:grpSpPr>
        <p:pic>
          <p:nvPicPr>
            <p:cNvPr id="16" name="object 16"/>
            <p:cNvPicPr/>
            <p:nvPr/>
          </p:nvPicPr>
          <p:blipFill>
            <a:blip r:embed="rId3" cstate="print"/>
            <a:stretch>
              <a:fillRect/>
            </a:stretch>
          </p:blipFill>
          <p:spPr>
            <a:xfrm>
              <a:off x="942162" y="1248524"/>
              <a:ext cx="5264099" cy="2968713"/>
            </a:xfrm>
            <a:prstGeom prst="rect">
              <a:avLst/>
            </a:prstGeom>
          </p:spPr>
        </p:pic>
        <p:sp>
          <p:nvSpPr>
            <p:cNvPr id="17" name="object 17"/>
            <p:cNvSpPr/>
            <p:nvPr/>
          </p:nvSpPr>
          <p:spPr>
            <a:xfrm>
              <a:off x="942162" y="1248524"/>
              <a:ext cx="5264150" cy="2969260"/>
            </a:xfrm>
            <a:custGeom>
              <a:avLst/>
              <a:gdLst/>
              <a:ahLst/>
              <a:cxnLst/>
              <a:rect l="l" t="t" r="r" b="b"/>
              <a:pathLst>
                <a:path w="5264150" h="2969260">
                  <a:moveTo>
                    <a:pt x="5264099" y="2968701"/>
                  </a:moveTo>
                  <a:lnTo>
                    <a:pt x="0" y="2968701"/>
                  </a:lnTo>
                  <a:lnTo>
                    <a:pt x="0" y="0"/>
                  </a:lnTo>
                  <a:lnTo>
                    <a:pt x="5264099" y="0"/>
                  </a:lnTo>
                  <a:lnTo>
                    <a:pt x="5264099" y="2968701"/>
                  </a:lnTo>
                  <a:close/>
                </a:path>
              </a:pathLst>
            </a:custGeom>
            <a:ln w="12700">
              <a:solidFill>
                <a:srgbClr val="05142B"/>
              </a:solidFill>
            </a:ln>
          </p:spPr>
          <p:txBody>
            <a:bodyPr wrap="square" lIns="0" tIns="0" rIns="0" bIns="0" rtlCol="0"/>
            <a:lstStyle/>
            <a:p>
              <a:endParaRPr/>
            </a:p>
          </p:txBody>
        </p:sp>
      </p:grpSp>
      <p:grpSp>
        <p:nvGrpSpPr>
          <p:cNvPr id="18" name="object 18"/>
          <p:cNvGrpSpPr/>
          <p:nvPr/>
        </p:nvGrpSpPr>
        <p:grpSpPr>
          <a:xfrm>
            <a:off x="4968265" y="6388154"/>
            <a:ext cx="2255520" cy="363220"/>
            <a:chOff x="4968265" y="6388154"/>
            <a:chExt cx="2255520" cy="363220"/>
          </a:xfrm>
        </p:grpSpPr>
        <p:sp>
          <p:nvSpPr>
            <p:cNvPr id="19" name="object 19"/>
            <p:cNvSpPr/>
            <p:nvPr/>
          </p:nvSpPr>
          <p:spPr>
            <a:xfrm>
              <a:off x="4974615" y="6394504"/>
              <a:ext cx="2242820" cy="350520"/>
            </a:xfrm>
            <a:custGeom>
              <a:avLst/>
              <a:gdLst/>
              <a:ahLst/>
              <a:cxnLst/>
              <a:rect l="l" t="t" r="r" b="b"/>
              <a:pathLst>
                <a:path w="2242820" h="350520">
                  <a:moveTo>
                    <a:pt x="2122792" y="0"/>
                  </a:moveTo>
                  <a:lnTo>
                    <a:pt x="119976" y="0"/>
                  </a:lnTo>
                  <a:lnTo>
                    <a:pt x="73391" y="9466"/>
                  </a:lnTo>
                  <a:lnTo>
                    <a:pt x="35242" y="35242"/>
                  </a:lnTo>
                  <a:lnTo>
                    <a:pt x="9466" y="73391"/>
                  </a:lnTo>
                  <a:lnTo>
                    <a:pt x="0" y="119976"/>
                  </a:lnTo>
                  <a:lnTo>
                    <a:pt x="0" y="230492"/>
                  </a:lnTo>
                  <a:lnTo>
                    <a:pt x="9466" y="277077"/>
                  </a:lnTo>
                  <a:lnTo>
                    <a:pt x="35242" y="315226"/>
                  </a:lnTo>
                  <a:lnTo>
                    <a:pt x="73391" y="341002"/>
                  </a:lnTo>
                  <a:lnTo>
                    <a:pt x="119976" y="350469"/>
                  </a:lnTo>
                  <a:lnTo>
                    <a:pt x="2122792" y="350469"/>
                  </a:lnTo>
                  <a:lnTo>
                    <a:pt x="2169377" y="341002"/>
                  </a:lnTo>
                  <a:lnTo>
                    <a:pt x="2207526" y="315226"/>
                  </a:lnTo>
                  <a:lnTo>
                    <a:pt x="2233302" y="277077"/>
                  </a:lnTo>
                  <a:lnTo>
                    <a:pt x="2242769" y="230492"/>
                  </a:lnTo>
                  <a:lnTo>
                    <a:pt x="2242769" y="119976"/>
                  </a:lnTo>
                  <a:lnTo>
                    <a:pt x="2233302" y="73391"/>
                  </a:lnTo>
                  <a:lnTo>
                    <a:pt x="2207526" y="35242"/>
                  </a:lnTo>
                  <a:lnTo>
                    <a:pt x="2169377" y="9466"/>
                  </a:lnTo>
                  <a:lnTo>
                    <a:pt x="2122792" y="0"/>
                  </a:lnTo>
                  <a:close/>
                </a:path>
              </a:pathLst>
            </a:custGeom>
            <a:solidFill>
              <a:srgbClr val="274F60"/>
            </a:solidFill>
          </p:spPr>
          <p:txBody>
            <a:bodyPr wrap="square" lIns="0" tIns="0" rIns="0" bIns="0" rtlCol="0"/>
            <a:lstStyle/>
            <a:p>
              <a:endParaRPr/>
            </a:p>
          </p:txBody>
        </p:sp>
        <p:sp>
          <p:nvSpPr>
            <p:cNvPr id="20" name="object 20"/>
            <p:cNvSpPr/>
            <p:nvPr/>
          </p:nvSpPr>
          <p:spPr>
            <a:xfrm>
              <a:off x="4974615" y="6394504"/>
              <a:ext cx="2242820" cy="350520"/>
            </a:xfrm>
            <a:custGeom>
              <a:avLst/>
              <a:gdLst/>
              <a:ahLst/>
              <a:cxnLst/>
              <a:rect l="l" t="t" r="r" b="b"/>
              <a:pathLst>
                <a:path w="2242820" h="350520">
                  <a:moveTo>
                    <a:pt x="2122792" y="350469"/>
                  </a:moveTo>
                  <a:lnTo>
                    <a:pt x="119976" y="350469"/>
                  </a:lnTo>
                  <a:lnTo>
                    <a:pt x="73391" y="341002"/>
                  </a:lnTo>
                  <a:lnTo>
                    <a:pt x="35242" y="315226"/>
                  </a:lnTo>
                  <a:lnTo>
                    <a:pt x="9466" y="277077"/>
                  </a:lnTo>
                  <a:lnTo>
                    <a:pt x="0" y="230492"/>
                  </a:lnTo>
                  <a:lnTo>
                    <a:pt x="0" y="119976"/>
                  </a:lnTo>
                  <a:lnTo>
                    <a:pt x="9466" y="73391"/>
                  </a:lnTo>
                  <a:lnTo>
                    <a:pt x="35242" y="35242"/>
                  </a:lnTo>
                  <a:lnTo>
                    <a:pt x="73391" y="9466"/>
                  </a:lnTo>
                  <a:lnTo>
                    <a:pt x="119976" y="0"/>
                  </a:lnTo>
                  <a:lnTo>
                    <a:pt x="2122792" y="0"/>
                  </a:lnTo>
                  <a:lnTo>
                    <a:pt x="2169377" y="9466"/>
                  </a:lnTo>
                  <a:lnTo>
                    <a:pt x="2207526" y="35242"/>
                  </a:lnTo>
                  <a:lnTo>
                    <a:pt x="2233302" y="73391"/>
                  </a:lnTo>
                  <a:lnTo>
                    <a:pt x="2242769" y="119976"/>
                  </a:lnTo>
                  <a:lnTo>
                    <a:pt x="2242769" y="230492"/>
                  </a:lnTo>
                  <a:lnTo>
                    <a:pt x="2233302" y="277077"/>
                  </a:lnTo>
                  <a:lnTo>
                    <a:pt x="2207526" y="315226"/>
                  </a:lnTo>
                  <a:lnTo>
                    <a:pt x="2169377" y="341002"/>
                  </a:lnTo>
                  <a:lnTo>
                    <a:pt x="2122792" y="350469"/>
                  </a:lnTo>
                  <a:close/>
                </a:path>
              </a:pathLst>
            </a:custGeom>
            <a:ln w="12700">
              <a:solidFill>
                <a:srgbClr val="05142B"/>
              </a:solidFill>
            </a:ln>
          </p:spPr>
          <p:txBody>
            <a:bodyPr wrap="square" lIns="0" tIns="0" rIns="0" bIns="0" rtlCol="0"/>
            <a:lstStyle/>
            <a:p>
              <a:endParaRPr/>
            </a:p>
          </p:txBody>
        </p:sp>
        <p:pic>
          <p:nvPicPr>
            <p:cNvPr id="21" name="object 21"/>
            <p:cNvPicPr/>
            <p:nvPr/>
          </p:nvPicPr>
          <p:blipFill>
            <a:blip r:embed="rId4" cstate="print"/>
            <a:stretch>
              <a:fillRect/>
            </a:stretch>
          </p:blipFill>
          <p:spPr>
            <a:xfrm>
              <a:off x="5059743" y="6434772"/>
              <a:ext cx="270797" cy="270793"/>
            </a:xfrm>
            <a:prstGeom prst="rect">
              <a:avLst/>
            </a:prstGeom>
          </p:spPr>
        </p:pic>
      </p:grpSp>
      <p:grpSp>
        <p:nvGrpSpPr>
          <p:cNvPr id="22" name="object 22"/>
          <p:cNvGrpSpPr/>
          <p:nvPr/>
        </p:nvGrpSpPr>
        <p:grpSpPr>
          <a:xfrm>
            <a:off x="11634089" y="0"/>
            <a:ext cx="558165" cy="666750"/>
            <a:chOff x="11634089" y="0"/>
            <a:chExt cx="558165" cy="666750"/>
          </a:xfrm>
        </p:grpSpPr>
        <p:sp>
          <p:nvSpPr>
            <p:cNvPr id="23" name="object 23"/>
            <p:cNvSpPr/>
            <p:nvPr/>
          </p:nvSpPr>
          <p:spPr>
            <a:xfrm>
              <a:off x="11640439" y="0"/>
              <a:ext cx="551815" cy="660400"/>
            </a:xfrm>
            <a:custGeom>
              <a:avLst/>
              <a:gdLst/>
              <a:ahLst/>
              <a:cxnLst/>
              <a:rect l="l" t="t" r="r" b="b"/>
              <a:pathLst>
                <a:path w="551815" h="660400">
                  <a:moveTo>
                    <a:pt x="551573" y="0"/>
                  </a:moveTo>
                  <a:lnTo>
                    <a:pt x="2706" y="0"/>
                  </a:lnTo>
                  <a:lnTo>
                    <a:pt x="1543" y="14004"/>
                  </a:lnTo>
                  <a:lnTo>
                    <a:pt x="682" y="28254"/>
                  </a:lnTo>
                  <a:lnTo>
                    <a:pt x="169" y="42251"/>
                  </a:lnTo>
                  <a:lnTo>
                    <a:pt x="0" y="56095"/>
                  </a:lnTo>
                  <a:lnTo>
                    <a:pt x="1944" y="104954"/>
                  </a:lnTo>
                  <a:lnTo>
                    <a:pt x="7686" y="152785"/>
                  </a:lnTo>
                  <a:lnTo>
                    <a:pt x="17085" y="199435"/>
                  </a:lnTo>
                  <a:lnTo>
                    <a:pt x="30002" y="244750"/>
                  </a:lnTo>
                  <a:lnTo>
                    <a:pt x="46296" y="288579"/>
                  </a:lnTo>
                  <a:lnTo>
                    <a:pt x="65829" y="330768"/>
                  </a:lnTo>
                  <a:lnTo>
                    <a:pt x="88460" y="371163"/>
                  </a:lnTo>
                  <a:lnTo>
                    <a:pt x="114051" y="409612"/>
                  </a:lnTo>
                  <a:lnTo>
                    <a:pt x="142461" y="445961"/>
                  </a:lnTo>
                  <a:lnTo>
                    <a:pt x="173551" y="480057"/>
                  </a:lnTo>
                  <a:lnTo>
                    <a:pt x="207181" y="511748"/>
                  </a:lnTo>
                  <a:lnTo>
                    <a:pt x="243211" y="540880"/>
                  </a:lnTo>
                  <a:lnTo>
                    <a:pt x="281503" y="567301"/>
                  </a:lnTo>
                  <a:lnTo>
                    <a:pt x="321916" y="590856"/>
                  </a:lnTo>
                  <a:lnTo>
                    <a:pt x="364310" y="611393"/>
                  </a:lnTo>
                  <a:lnTo>
                    <a:pt x="408547" y="628759"/>
                  </a:lnTo>
                  <a:lnTo>
                    <a:pt x="454486" y="642800"/>
                  </a:lnTo>
                  <a:lnTo>
                    <a:pt x="501988" y="653364"/>
                  </a:lnTo>
                  <a:lnTo>
                    <a:pt x="551386" y="660365"/>
                  </a:lnTo>
                  <a:lnTo>
                    <a:pt x="551573" y="660365"/>
                  </a:lnTo>
                  <a:lnTo>
                    <a:pt x="551573" y="0"/>
                  </a:lnTo>
                  <a:close/>
                </a:path>
              </a:pathLst>
            </a:custGeom>
            <a:solidFill>
              <a:srgbClr val="274F60"/>
            </a:solidFill>
          </p:spPr>
          <p:txBody>
            <a:bodyPr wrap="square" lIns="0" tIns="0" rIns="0" bIns="0" rtlCol="0"/>
            <a:lstStyle/>
            <a:p>
              <a:endParaRPr/>
            </a:p>
          </p:txBody>
        </p:sp>
        <p:sp>
          <p:nvSpPr>
            <p:cNvPr id="24" name="object 24"/>
            <p:cNvSpPr/>
            <p:nvPr/>
          </p:nvSpPr>
          <p:spPr>
            <a:xfrm>
              <a:off x="11634089" y="0"/>
              <a:ext cx="558165" cy="666750"/>
            </a:xfrm>
            <a:custGeom>
              <a:avLst/>
              <a:gdLst/>
              <a:ahLst/>
              <a:cxnLst/>
              <a:rect l="l" t="t" r="r" b="b"/>
              <a:pathLst>
                <a:path w="558165" h="666750">
                  <a:moveTo>
                    <a:pt x="15430" y="0"/>
                  </a:moveTo>
                  <a:lnTo>
                    <a:pt x="2682" y="0"/>
                  </a:lnTo>
                  <a:lnTo>
                    <a:pt x="1559" y="13537"/>
                  </a:lnTo>
                  <a:lnTo>
                    <a:pt x="690" y="27927"/>
                  </a:lnTo>
                  <a:lnTo>
                    <a:pt x="177" y="41940"/>
                  </a:lnTo>
                  <a:lnTo>
                    <a:pt x="0" y="56095"/>
                  </a:lnTo>
                  <a:lnTo>
                    <a:pt x="2018" y="104695"/>
                  </a:lnTo>
                  <a:lnTo>
                    <a:pt x="2104" y="106766"/>
                  </a:lnTo>
                  <a:lnTo>
                    <a:pt x="8358" y="156742"/>
                  </a:lnTo>
                  <a:lnTo>
                    <a:pt x="18676" y="205802"/>
                  </a:lnTo>
                  <a:lnTo>
                    <a:pt x="32972" y="253723"/>
                  </a:lnTo>
                  <a:lnTo>
                    <a:pt x="51158" y="300282"/>
                  </a:lnTo>
                  <a:lnTo>
                    <a:pt x="73148" y="345258"/>
                  </a:lnTo>
                  <a:lnTo>
                    <a:pt x="98855" y="388429"/>
                  </a:lnTo>
                  <a:lnTo>
                    <a:pt x="128192" y="429572"/>
                  </a:lnTo>
                  <a:lnTo>
                    <a:pt x="161074" y="468464"/>
                  </a:lnTo>
                  <a:lnTo>
                    <a:pt x="196796" y="504314"/>
                  </a:lnTo>
                  <a:lnTo>
                    <a:pt x="235071" y="536954"/>
                  </a:lnTo>
                  <a:lnTo>
                    <a:pt x="275686" y="566278"/>
                  </a:lnTo>
                  <a:lnTo>
                    <a:pt x="318430" y="592179"/>
                  </a:lnTo>
                  <a:lnTo>
                    <a:pt x="363088" y="614551"/>
                  </a:lnTo>
                  <a:lnTo>
                    <a:pt x="409448" y="633287"/>
                  </a:lnTo>
                  <a:lnTo>
                    <a:pt x="457298" y="648280"/>
                  </a:lnTo>
                  <a:lnTo>
                    <a:pt x="506424" y="659423"/>
                  </a:lnTo>
                  <a:lnTo>
                    <a:pt x="556615" y="666610"/>
                  </a:lnTo>
                  <a:lnTo>
                    <a:pt x="557923" y="666743"/>
                  </a:lnTo>
                  <a:lnTo>
                    <a:pt x="557923" y="653975"/>
                  </a:lnTo>
                  <a:lnTo>
                    <a:pt x="510129" y="647192"/>
                  </a:lnTo>
                  <a:lnTo>
                    <a:pt x="463618" y="636828"/>
                  </a:lnTo>
                  <a:lnTo>
                    <a:pt x="418528" y="623031"/>
                  </a:lnTo>
                  <a:lnTo>
                    <a:pt x="375009" y="605947"/>
                  </a:lnTo>
                  <a:lnTo>
                    <a:pt x="333211" y="585726"/>
                  </a:lnTo>
                  <a:lnTo>
                    <a:pt x="293283" y="562515"/>
                  </a:lnTo>
                  <a:lnTo>
                    <a:pt x="255376" y="536463"/>
                  </a:lnTo>
                  <a:lnTo>
                    <a:pt x="219640" y="507717"/>
                  </a:lnTo>
                  <a:lnTo>
                    <a:pt x="186224" y="476425"/>
                  </a:lnTo>
                  <a:lnTo>
                    <a:pt x="155279" y="442736"/>
                  </a:lnTo>
                  <a:lnTo>
                    <a:pt x="126955" y="406798"/>
                  </a:lnTo>
                  <a:lnTo>
                    <a:pt x="101401" y="368759"/>
                  </a:lnTo>
                  <a:lnTo>
                    <a:pt x="78768" y="328767"/>
                  </a:lnTo>
                  <a:lnTo>
                    <a:pt x="59205" y="286970"/>
                  </a:lnTo>
                  <a:lnTo>
                    <a:pt x="42863" y="243517"/>
                  </a:lnTo>
                  <a:lnTo>
                    <a:pt x="29891" y="198554"/>
                  </a:lnTo>
                  <a:lnTo>
                    <a:pt x="20440" y="152231"/>
                  </a:lnTo>
                  <a:lnTo>
                    <a:pt x="14660" y="104695"/>
                  </a:lnTo>
                  <a:lnTo>
                    <a:pt x="12700" y="56095"/>
                  </a:lnTo>
                  <a:lnTo>
                    <a:pt x="12880" y="42079"/>
                  </a:lnTo>
                  <a:lnTo>
                    <a:pt x="13410" y="27927"/>
                  </a:lnTo>
                  <a:lnTo>
                    <a:pt x="14269" y="13897"/>
                  </a:lnTo>
                  <a:lnTo>
                    <a:pt x="15430" y="0"/>
                  </a:lnTo>
                  <a:close/>
                </a:path>
              </a:pathLst>
            </a:custGeom>
            <a:solidFill>
              <a:srgbClr val="05142B"/>
            </a:solidFill>
          </p:spPr>
          <p:txBody>
            <a:bodyPr wrap="square" lIns="0" tIns="0" rIns="0" bIns="0" rtlCol="0"/>
            <a:lstStyle/>
            <a:p>
              <a:endParaRPr/>
            </a:p>
          </p:txBody>
        </p:sp>
      </p:grpSp>
      <p:sp>
        <p:nvSpPr>
          <p:cNvPr id="29" name="object 26"/>
          <p:cNvSpPr txBox="1"/>
          <p:nvPr/>
        </p:nvSpPr>
        <p:spPr>
          <a:xfrm>
            <a:off x="11779160" y="49580"/>
            <a:ext cx="360680" cy="391160"/>
          </a:xfrm>
          <a:prstGeom prst="rect">
            <a:avLst/>
          </a:prstGeom>
        </p:spPr>
        <p:txBody>
          <a:bodyPr vert="horz" wrap="square" lIns="0" tIns="12700" rIns="0" bIns="0" rtlCol="0">
            <a:spAutoFit/>
          </a:bodyPr>
          <a:lstStyle/>
          <a:p>
            <a:pPr marL="12700" algn="ctr">
              <a:lnSpc>
                <a:spcPct val="100000"/>
              </a:lnSpc>
              <a:spcBef>
                <a:spcPts val="100"/>
              </a:spcBef>
            </a:pPr>
            <a:r>
              <a:rPr lang="en-US" sz="900" b="1" dirty="0" smtClean="0">
                <a:solidFill>
                  <a:srgbClr val="FFFFFF"/>
                </a:solidFill>
                <a:latin typeface="Grammarsaurus" pitchFamily="2" charset="0"/>
                <a:cs typeface="Gill Sans MT"/>
              </a:rPr>
              <a:t> </a:t>
            </a:r>
            <a:r>
              <a:rPr sz="2400" b="1" dirty="0" smtClean="0">
                <a:solidFill>
                  <a:srgbClr val="FFFFFF"/>
                </a:solidFill>
                <a:latin typeface="Grammarsaurus" pitchFamily="2" charset="0"/>
                <a:cs typeface="Gill Sans MT"/>
              </a:rPr>
              <a:t>1</a:t>
            </a:r>
            <a:r>
              <a:rPr lang="en-US" sz="2400" b="1" dirty="0">
                <a:solidFill>
                  <a:srgbClr val="FFFFFF"/>
                </a:solidFill>
                <a:latin typeface="Grammarsaurus" pitchFamily="2" charset="0"/>
                <a:cs typeface="Gill Sans MT"/>
              </a:rPr>
              <a:t>4</a:t>
            </a:r>
            <a:endParaRPr sz="2400" dirty="0">
              <a:latin typeface="Grammarsaurus" pitchFamily="2" charset="0"/>
              <a:cs typeface="Gill Sans MT"/>
            </a:endParaRPr>
          </a:p>
        </p:txBody>
      </p:sp>
      <p:sp>
        <p:nvSpPr>
          <p:cNvPr id="30" name="object 90"/>
          <p:cNvSpPr txBox="1"/>
          <p:nvPr/>
        </p:nvSpPr>
        <p:spPr>
          <a:xfrm>
            <a:off x="5382723" y="6468763"/>
            <a:ext cx="1745717" cy="172483"/>
          </a:xfrm>
          <a:prstGeom prst="rect">
            <a:avLst/>
          </a:prstGeom>
        </p:spPr>
        <p:txBody>
          <a:bodyPr vert="horz" wrap="square" lIns="0" tIns="3175" rIns="0" bIns="0" rtlCol="0">
            <a:spAutoFit/>
          </a:bodyPr>
          <a:lstStyle/>
          <a:p>
            <a:pPr marL="12700">
              <a:lnSpc>
                <a:spcPct val="100000"/>
              </a:lnSpc>
              <a:spcBef>
                <a:spcPts val="25"/>
              </a:spcBef>
            </a:pPr>
            <a:r>
              <a:rPr sz="1100" b="1" spc="-30" dirty="0">
                <a:solidFill>
                  <a:srgbClr val="FFFFFF"/>
                </a:solidFill>
                <a:latin typeface="Grammarsaurus" pitchFamily="2" charset="0"/>
                <a:cs typeface="Gill Sans MT"/>
              </a:rPr>
              <a:t>www.grammarsaurus.co.uk</a:t>
            </a:r>
            <a:endParaRPr sz="1100" spc="-30" dirty="0">
              <a:latin typeface="Grammarsaurus" pitchFamily="2" charset="0"/>
              <a:cs typeface="Gill Sans MT"/>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object 2"/>
          <p:cNvGrpSpPr/>
          <p:nvPr/>
        </p:nvGrpSpPr>
        <p:grpSpPr>
          <a:xfrm>
            <a:off x="4993220" y="157911"/>
            <a:ext cx="2205990" cy="768350"/>
            <a:chOff x="4993220" y="157911"/>
            <a:chExt cx="2205990" cy="768350"/>
          </a:xfrm>
        </p:grpSpPr>
        <p:sp>
          <p:nvSpPr>
            <p:cNvPr id="3" name="object 3"/>
            <p:cNvSpPr/>
            <p:nvPr/>
          </p:nvSpPr>
          <p:spPr>
            <a:xfrm>
              <a:off x="4999570" y="164261"/>
              <a:ext cx="2193290" cy="755650"/>
            </a:xfrm>
            <a:custGeom>
              <a:avLst/>
              <a:gdLst/>
              <a:ahLst/>
              <a:cxnLst/>
              <a:rect l="l" t="t" r="r" b="b"/>
              <a:pathLst>
                <a:path w="2193290" h="755650">
                  <a:moveTo>
                    <a:pt x="2171585" y="0"/>
                  </a:moveTo>
                  <a:lnTo>
                    <a:pt x="21272" y="0"/>
                  </a:lnTo>
                  <a:lnTo>
                    <a:pt x="12998" y="3498"/>
                  </a:lnTo>
                  <a:lnTo>
                    <a:pt x="6235" y="13033"/>
                  </a:lnTo>
                  <a:lnTo>
                    <a:pt x="1673" y="27164"/>
                  </a:lnTo>
                  <a:lnTo>
                    <a:pt x="0" y="44450"/>
                  </a:lnTo>
                  <a:lnTo>
                    <a:pt x="0" y="710692"/>
                  </a:lnTo>
                  <a:lnTo>
                    <a:pt x="1673" y="727977"/>
                  </a:lnTo>
                  <a:lnTo>
                    <a:pt x="6235" y="742108"/>
                  </a:lnTo>
                  <a:lnTo>
                    <a:pt x="12998" y="751643"/>
                  </a:lnTo>
                  <a:lnTo>
                    <a:pt x="21272" y="755142"/>
                  </a:lnTo>
                  <a:lnTo>
                    <a:pt x="2171585" y="755142"/>
                  </a:lnTo>
                  <a:lnTo>
                    <a:pt x="2179860" y="751643"/>
                  </a:lnTo>
                  <a:lnTo>
                    <a:pt x="2186622" y="742108"/>
                  </a:lnTo>
                  <a:lnTo>
                    <a:pt x="2191184" y="727977"/>
                  </a:lnTo>
                  <a:lnTo>
                    <a:pt x="2192858" y="710692"/>
                  </a:lnTo>
                  <a:lnTo>
                    <a:pt x="2192858" y="44450"/>
                  </a:lnTo>
                  <a:lnTo>
                    <a:pt x="2191184" y="27164"/>
                  </a:lnTo>
                  <a:lnTo>
                    <a:pt x="2186622" y="13033"/>
                  </a:lnTo>
                  <a:lnTo>
                    <a:pt x="2179860" y="3498"/>
                  </a:lnTo>
                  <a:lnTo>
                    <a:pt x="2171585" y="0"/>
                  </a:lnTo>
                  <a:close/>
                </a:path>
              </a:pathLst>
            </a:custGeom>
            <a:solidFill>
              <a:srgbClr val="274F60"/>
            </a:solidFill>
          </p:spPr>
          <p:txBody>
            <a:bodyPr wrap="square" lIns="0" tIns="0" rIns="0" bIns="0" rtlCol="0"/>
            <a:lstStyle/>
            <a:p>
              <a:endParaRPr/>
            </a:p>
          </p:txBody>
        </p:sp>
        <p:sp>
          <p:nvSpPr>
            <p:cNvPr id="4" name="object 4"/>
            <p:cNvSpPr/>
            <p:nvPr/>
          </p:nvSpPr>
          <p:spPr>
            <a:xfrm>
              <a:off x="4999570" y="164261"/>
              <a:ext cx="2193290" cy="755650"/>
            </a:xfrm>
            <a:custGeom>
              <a:avLst/>
              <a:gdLst/>
              <a:ahLst/>
              <a:cxnLst/>
              <a:rect l="l" t="t" r="r" b="b"/>
              <a:pathLst>
                <a:path w="2193290" h="755650">
                  <a:moveTo>
                    <a:pt x="21272" y="755142"/>
                  </a:moveTo>
                  <a:lnTo>
                    <a:pt x="12998" y="751643"/>
                  </a:lnTo>
                  <a:lnTo>
                    <a:pt x="6235" y="742108"/>
                  </a:lnTo>
                  <a:lnTo>
                    <a:pt x="1673" y="727977"/>
                  </a:lnTo>
                  <a:lnTo>
                    <a:pt x="0" y="710692"/>
                  </a:lnTo>
                  <a:lnTo>
                    <a:pt x="0" y="44450"/>
                  </a:lnTo>
                  <a:lnTo>
                    <a:pt x="1673" y="27164"/>
                  </a:lnTo>
                  <a:lnTo>
                    <a:pt x="6235" y="13033"/>
                  </a:lnTo>
                  <a:lnTo>
                    <a:pt x="12998" y="3498"/>
                  </a:lnTo>
                  <a:lnTo>
                    <a:pt x="21272" y="0"/>
                  </a:lnTo>
                  <a:lnTo>
                    <a:pt x="2171585" y="0"/>
                  </a:lnTo>
                  <a:lnTo>
                    <a:pt x="2179860" y="3498"/>
                  </a:lnTo>
                  <a:lnTo>
                    <a:pt x="2186622" y="13033"/>
                  </a:lnTo>
                  <a:lnTo>
                    <a:pt x="2191184" y="27164"/>
                  </a:lnTo>
                  <a:lnTo>
                    <a:pt x="2192858" y="44450"/>
                  </a:lnTo>
                  <a:lnTo>
                    <a:pt x="2192858" y="710692"/>
                  </a:lnTo>
                  <a:lnTo>
                    <a:pt x="2191184" y="727977"/>
                  </a:lnTo>
                  <a:lnTo>
                    <a:pt x="2186622" y="742108"/>
                  </a:lnTo>
                  <a:lnTo>
                    <a:pt x="2179860" y="751643"/>
                  </a:lnTo>
                  <a:lnTo>
                    <a:pt x="2171585" y="755142"/>
                  </a:lnTo>
                  <a:lnTo>
                    <a:pt x="21272" y="755142"/>
                  </a:lnTo>
                  <a:close/>
                </a:path>
              </a:pathLst>
            </a:custGeom>
            <a:ln w="12700">
              <a:solidFill>
                <a:srgbClr val="05142B"/>
              </a:solidFill>
            </a:ln>
          </p:spPr>
          <p:txBody>
            <a:bodyPr wrap="square" lIns="0" tIns="0" rIns="0" bIns="0" rtlCol="0"/>
            <a:lstStyle/>
            <a:p>
              <a:endParaRPr/>
            </a:p>
          </p:txBody>
        </p:sp>
      </p:grpSp>
      <p:sp>
        <p:nvSpPr>
          <p:cNvPr id="5" name="object 5"/>
          <p:cNvSpPr txBox="1">
            <a:spLocks noGrp="1"/>
          </p:cNvSpPr>
          <p:nvPr>
            <p:ph type="title"/>
          </p:nvPr>
        </p:nvSpPr>
        <p:spPr>
          <a:xfrm>
            <a:off x="2805712" y="245160"/>
            <a:ext cx="6580625" cy="589280"/>
          </a:xfrm>
          <a:prstGeom prst="rect">
            <a:avLst/>
          </a:prstGeom>
        </p:spPr>
        <p:txBody>
          <a:bodyPr vert="horz" wrap="square" lIns="0" tIns="12700" rIns="0" bIns="0" rtlCol="0">
            <a:spAutoFit/>
          </a:bodyPr>
          <a:lstStyle/>
          <a:p>
            <a:pPr marL="2453640">
              <a:lnSpc>
                <a:spcPct val="100000"/>
              </a:lnSpc>
              <a:spcBef>
                <a:spcPts val="100"/>
              </a:spcBef>
            </a:pPr>
            <a:r>
              <a:rPr spc="-150" dirty="0">
                <a:latin typeface="Grammarsaurus" pitchFamily="2" charset="0"/>
              </a:rPr>
              <a:t>Timeline</a:t>
            </a:r>
          </a:p>
        </p:txBody>
      </p:sp>
      <p:grpSp>
        <p:nvGrpSpPr>
          <p:cNvPr id="6" name="object 6"/>
          <p:cNvGrpSpPr/>
          <p:nvPr/>
        </p:nvGrpSpPr>
        <p:grpSpPr>
          <a:xfrm>
            <a:off x="10261307" y="1993874"/>
            <a:ext cx="1125220" cy="1177290"/>
            <a:chOff x="10261307" y="1993874"/>
            <a:chExt cx="1125220" cy="1177290"/>
          </a:xfrm>
        </p:grpSpPr>
        <p:sp>
          <p:nvSpPr>
            <p:cNvPr id="7" name="object 7"/>
            <p:cNvSpPr/>
            <p:nvPr/>
          </p:nvSpPr>
          <p:spPr>
            <a:xfrm>
              <a:off x="10274007" y="2347112"/>
              <a:ext cx="1099820" cy="811530"/>
            </a:xfrm>
            <a:custGeom>
              <a:avLst/>
              <a:gdLst/>
              <a:ahLst/>
              <a:cxnLst/>
              <a:rect l="l" t="t" r="r" b="b"/>
              <a:pathLst>
                <a:path w="1099820" h="811530">
                  <a:moveTo>
                    <a:pt x="1099324" y="0"/>
                  </a:moveTo>
                  <a:lnTo>
                    <a:pt x="0" y="0"/>
                  </a:lnTo>
                  <a:lnTo>
                    <a:pt x="0" y="757237"/>
                  </a:lnTo>
                  <a:lnTo>
                    <a:pt x="4244" y="778122"/>
                  </a:lnTo>
                  <a:lnTo>
                    <a:pt x="15805" y="795242"/>
                  </a:lnTo>
                  <a:lnTo>
                    <a:pt x="32918" y="806818"/>
                  </a:lnTo>
                  <a:lnTo>
                    <a:pt x="53822" y="811072"/>
                  </a:lnTo>
                  <a:lnTo>
                    <a:pt x="1045565" y="811072"/>
                  </a:lnTo>
                  <a:lnTo>
                    <a:pt x="1066433" y="806818"/>
                  </a:lnTo>
                  <a:lnTo>
                    <a:pt x="1083527" y="795242"/>
                  </a:lnTo>
                  <a:lnTo>
                    <a:pt x="1095080" y="778122"/>
                  </a:lnTo>
                  <a:lnTo>
                    <a:pt x="1099324" y="757237"/>
                  </a:lnTo>
                  <a:lnTo>
                    <a:pt x="1099324" y="0"/>
                  </a:lnTo>
                  <a:close/>
                </a:path>
              </a:pathLst>
            </a:custGeom>
            <a:solidFill>
              <a:srgbClr val="274F60"/>
            </a:solidFill>
          </p:spPr>
          <p:txBody>
            <a:bodyPr wrap="square" lIns="0" tIns="0" rIns="0" bIns="0" rtlCol="0"/>
            <a:lstStyle/>
            <a:p>
              <a:endParaRPr/>
            </a:p>
          </p:txBody>
        </p:sp>
        <p:sp>
          <p:nvSpPr>
            <p:cNvPr id="8" name="object 8"/>
            <p:cNvSpPr/>
            <p:nvPr/>
          </p:nvSpPr>
          <p:spPr>
            <a:xfrm>
              <a:off x="10274007" y="2347112"/>
              <a:ext cx="1099820" cy="811530"/>
            </a:xfrm>
            <a:custGeom>
              <a:avLst/>
              <a:gdLst/>
              <a:ahLst/>
              <a:cxnLst/>
              <a:rect l="l" t="t" r="r" b="b"/>
              <a:pathLst>
                <a:path w="1099820" h="811530">
                  <a:moveTo>
                    <a:pt x="0" y="0"/>
                  </a:moveTo>
                  <a:lnTo>
                    <a:pt x="0" y="757237"/>
                  </a:lnTo>
                  <a:lnTo>
                    <a:pt x="4244" y="778122"/>
                  </a:lnTo>
                  <a:lnTo>
                    <a:pt x="15805" y="795242"/>
                  </a:lnTo>
                  <a:lnTo>
                    <a:pt x="32918" y="806818"/>
                  </a:lnTo>
                  <a:lnTo>
                    <a:pt x="53822" y="811072"/>
                  </a:lnTo>
                  <a:lnTo>
                    <a:pt x="1045565" y="811072"/>
                  </a:lnTo>
                  <a:lnTo>
                    <a:pt x="1066433" y="806818"/>
                  </a:lnTo>
                  <a:lnTo>
                    <a:pt x="1083527" y="795242"/>
                  </a:lnTo>
                  <a:lnTo>
                    <a:pt x="1095080" y="778122"/>
                  </a:lnTo>
                  <a:lnTo>
                    <a:pt x="1099324" y="757237"/>
                  </a:lnTo>
                  <a:lnTo>
                    <a:pt x="1099324" y="0"/>
                  </a:lnTo>
                  <a:lnTo>
                    <a:pt x="0" y="0"/>
                  </a:lnTo>
                  <a:close/>
                </a:path>
              </a:pathLst>
            </a:custGeom>
            <a:ln w="25400">
              <a:solidFill>
                <a:srgbClr val="05142B"/>
              </a:solidFill>
            </a:ln>
          </p:spPr>
          <p:txBody>
            <a:bodyPr wrap="square" lIns="0" tIns="0" rIns="0" bIns="0" rtlCol="0"/>
            <a:lstStyle/>
            <a:p>
              <a:endParaRPr/>
            </a:p>
          </p:txBody>
        </p:sp>
        <p:sp>
          <p:nvSpPr>
            <p:cNvPr id="9" name="object 9"/>
            <p:cNvSpPr/>
            <p:nvPr/>
          </p:nvSpPr>
          <p:spPr>
            <a:xfrm>
              <a:off x="10274007" y="2006574"/>
              <a:ext cx="1099820" cy="340995"/>
            </a:xfrm>
            <a:custGeom>
              <a:avLst/>
              <a:gdLst/>
              <a:ahLst/>
              <a:cxnLst/>
              <a:rect l="l" t="t" r="r" b="b"/>
              <a:pathLst>
                <a:path w="1099820" h="340994">
                  <a:moveTo>
                    <a:pt x="1045502" y="0"/>
                  </a:moveTo>
                  <a:lnTo>
                    <a:pt x="53797" y="0"/>
                  </a:lnTo>
                  <a:lnTo>
                    <a:pt x="32907" y="4249"/>
                  </a:lnTo>
                  <a:lnTo>
                    <a:pt x="15801" y="15819"/>
                  </a:lnTo>
                  <a:lnTo>
                    <a:pt x="4244" y="32945"/>
                  </a:lnTo>
                  <a:lnTo>
                    <a:pt x="0" y="53860"/>
                  </a:lnTo>
                  <a:lnTo>
                    <a:pt x="0" y="340537"/>
                  </a:lnTo>
                  <a:lnTo>
                    <a:pt x="1099362" y="340537"/>
                  </a:lnTo>
                  <a:lnTo>
                    <a:pt x="1099362" y="53860"/>
                  </a:lnTo>
                  <a:lnTo>
                    <a:pt x="1095117" y="32945"/>
                  </a:lnTo>
                  <a:lnTo>
                    <a:pt x="1083552" y="15819"/>
                  </a:lnTo>
                  <a:lnTo>
                    <a:pt x="1066428" y="4249"/>
                  </a:lnTo>
                  <a:lnTo>
                    <a:pt x="1045502" y="0"/>
                  </a:lnTo>
                  <a:close/>
                </a:path>
              </a:pathLst>
            </a:custGeom>
            <a:solidFill>
              <a:srgbClr val="4AF6C7"/>
            </a:solidFill>
          </p:spPr>
          <p:txBody>
            <a:bodyPr wrap="square" lIns="0" tIns="0" rIns="0" bIns="0" rtlCol="0"/>
            <a:lstStyle/>
            <a:p>
              <a:endParaRPr/>
            </a:p>
          </p:txBody>
        </p:sp>
        <p:sp>
          <p:nvSpPr>
            <p:cNvPr id="10" name="object 10"/>
            <p:cNvSpPr/>
            <p:nvPr/>
          </p:nvSpPr>
          <p:spPr>
            <a:xfrm>
              <a:off x="10274007" y="2006574"/>
              <a:ext cx="1099820" cy="340995"/>
            </a:xfrm>
            <a:custGeom>
              <a:avLst/>
              <a:gdLst/>
              <a:ahLst/>
              <a:cxnLst/>
              <a:rect l="l" t="t" r="r" b="b"/>
              <a:pathLst>
                <a:path w="1099820" h="340994">
                  <a:moveTo>
                    <a:pt x="1099375" y="53860"/>
                  </a:moveTo>
                  <a:lnTo>
                    <a:pt x="1095129" y="32945"/>
                  </a:lnTo>
                  <a:lnTo>
                    <a:pt x="1083565" y="15819"/>
                  </a:lnTo>
                  <a:lnTo>
                    <a:pt x="1066441" y="4249"/>
                  </a:lnTo>
                  <a:lnTo>
                    <a:pt x="1045514" y="0"/>
                  </a:lnTo>
                  <a:lnTo>
                    <a:pt x="53797" y="0"/>
                  </a:lnTo>
                  <a:lnTo>
                    <a:pt x="32907" y="4249"/>
                  </a:lnTo>
                  <a:lnTo>
                    <a:pt x="15801" y="15819"/>
                  </a:lnTo>
                  <a:lnTo>
                    <a:pt x="4244" y="32945"/>
                  </a:lnTo>
                  <a:lnTo>
                    <a:pt x="0" y="53860"/>
                  </a:lnTo>
                  <a:lnTo>
                    <a:pt x="0" y="340537"/>
                  </a:lnTo>
                  <a:lnTo>
                    <a:pt x="1099375" y="340537"/>
                  </a:lnTo>
                  <a:lnTo>
                    <a:pt x="1099375" y="53860"/>
                  </a:lnTo>
                  <a:close/>
                </a:path>
              </a:pathLst>
            </a:custGeom>
            <a:ln w="25400">
              <a:solidFill>
                <a:srgbClr val="05142B"/>
              </a:solidFill>
            </a:ln>
          </p:spPr>
          <p:txBody>
            <a:bodyPr wrap="square" lIns="0" tIns="0" rIns="0" bIns="0" rtlCol="0"/>
            <a:lstStyle/>
            <a:p>
              <a:endParaRPr/>
            </a:p>
          </p:txBody>
        </p:sp>
      </p:grpSp>
      <p:sp>
        <p:nvSpPr>
          <p:cNvPr id="11" name="object 11"/>
          <p:cNvSpPr txBox="1"/>
          <p:nvPr/>
        </p:nvSpPr>
        <p:spPr>
          <a:xfrm>
            <a:off x="10332000" y="1872000"/>
            <a:ext cx="969010" cy="1225977"/>
          </a:xfrm>
          <a:prstGeom prst="rect">
            <a:avLst/>
          </a:prstGeom>
        </p:spPr>
        <p:txBody>
          <a:bodyPr vert="horz" wrap="square" lIns="0" tIns="160020" rIns="0" bIns="0" rtlCol="0">
            <a:spAutoFit/>
          </a:bodyPr>
          <a:lstStyle/>
          <a:p>
            <a:pPr marL="180975">
              <a:lnSpc>
                <a:spcPct val="100000"/>
              </a:lnSpc>
              <a:spcBef>
                <a:spcPts val="1260"/>
              </a:spcBef>
            </a:pPr>
            <a:r>
              <a:rPr sz="2000" b="1" dirty="0">
                <a:solidFill>
                  <a:srgbClr val="05142B"/>
                </a:solidFill>
                <a:latin typeface="Grammarsaurus" pitchFamily="2" charset="0"/>
                <a:cs typeface="Gill Sans MT"/>
              </a:rPr>
              <a:t>2020s</a:t>
            </a:r>
            <a:endParaRPr sz="2000" dirty="0">
              <a:latin typeface="Grammarsaurus" pitchFamily="2" charset="0"/>
              <a:cs typeface="Gill Sans MT"/>
            </a:endParaRPr>
          </a:p>
          <a:p>
            <a:pPr marL="12700" marR="5080" indent="15240" algn="ctr">
              <a:lnSpc>
                <a:spcPts val="1600"/>
              </a:lnSpc>
              <a:spcBef>
                <a:spcPts val="1090"/>
              </a:spcBef>
            </a:pPr>
            <a:r>
              <a:rPr sz="1400" b="1" spc="-100" dirty="0">
                <a:solidFill>
                  <a:srgbClr val="FFFFFF"/>
                </a:solidFill>
                <a:latin typeface="Grammarsaurus" pitchFamily="2" charset="0"/>
                <a:cs typeface="Gill Sans MT"/>
              </a:rPr>
              <a:t>the present: today/now/ modern-day</a:t>
            </a:r>
            <a:endParaRPr sz="1400" spc="-100" dirty="0">
              <a:latin typeface="Grammarsaurus" pitchFamily="2" charset="0"/>
              <a:cs typeface="Gill Sans MT"/>
            </a:endParaRPr>
          </a:p>
        </p:txBody>
      </p:sp>
      <p:graphicFrame>
        <p:nvGraphicFramePr>
          <p:cNvPr id="12" name="object 12"/>
          <p:cNvGraphicFramePr>
            <a:graphicFrameLocks noGrp="1"/>
          </p:cNvGraphicFramePr>
          <p:nvPr>
            <p:extLst>
              <p:ext uri="{D42A27DB-BD31-4B8C-83A1-F6EECF244321}">
                <p14:modId xmlns:p14="http://schemas.microsoft.com/office/powerpoint/2010/main" val="476439786"/>
              </p:ext>
            </p:extLst>
          </p:nvPr>
        </p:nvGraphicFramePr>
        <p:xfrm>
          <a:off x="572159" y="3493871"/>
          <a:ext cx="11021058" cy="949325"/>
        </p:xfrm>
        <a:graphic>
          <a:graphicData uri="http://schemas.openxmlformats.org/drawingml/2006/table">
            <a:tbl>
              <a:tblPr firstRow="1" bandRow="1">
                <a:tableStyleId>{2D5ABB26-0587-4C30-8999-92F81FD0307C}</a:tableStyleId>
              </a:tblPr>
              <a:tblGrid>
                <a:gridCol w="1574165">
                  <a:extLst>
                    <a:ext uri="{9D8B030D-6E8A-4147-A177-3AD203B41FA5}">
                      <a16:colId xmlns:a16="http://schemas.microsoft.com/office/drawing/2014/main" val="20000"/>
                    </a:ext>
                  </a:extLst>
                </a:gridCol>
                <a:gridCol w="1574165">
                  <a:extLst>
                    <a:ext uri="{9D8B030D-6E8A-4147-A177-3AD203B41FA5}">
                      <a16:colId xmlns:a16="http://schemas.microsoft.com/office/drawing/2014/main" val="20001"/>
                    </a:ext>
                  </a:extLst>
                </a:gridCol>
                <a:gridCol w="1574165">
                  <a:extLst>
                    <a:ext uri="{9D8B030D-6E8A-4147-A177-3AD203B41FA5}">
                      <a16:colId xmlns:a16="http://schemas.microsoft.com/office/drawing/2014/main" val="20002"/>
                    </a:ext>
                  </a:extLst>
                </a:gridCol>
                <a:gridCol w="1574164">
                  <a:extLst>
                    <a:ext uri="{9D8B030D-6E8A-4147-A177-3AD203B41FA5}">
                      <a16:colId xmlns:a16="http://schemas.microsoft.com/office/drawing/2014/main" val="20003"/>
                    </a:ext>
                  </a:extLst>
                </a:gridCol>
                <a:gridCol w="1574799">
                  <a:extLst>
                    <a:ext uri="{9D8B030D-6E8A-4147-A177-3AD203B41FA5}">
                      <a16:colId xmlns:a16="http://schemas.microsoft.com/office/drawing/2014/main" val="20004"/>
                    </a:ext>
                  </a:extLst>
                </a:gridCol>
                <a:gridCol w="1574800">
                  <a:extLst>
                    <a:ext uri="{9D8B030D-6E8A-4147-A177-3AD203B41FA5}">
                      <a16:colId xmlns:a16="http://schemas.microsoft.com/office/drawing/2014/main" val="20005"/>
                    </a:ext>
                  </a:extLst>
                </a:gridCol>
                <a:gridCol w="1574800">
                  <a:extLst>
                    <a:ext uri="{9D8B030D-6E8A-4147-A177-3AD203B41FA5}">
                      <a16:colId xmlns:a16="http://schemas.microsoft.com/office/drawing/2014/main" val="20006"/>
                    </a:ext>
                  </a:extLst>
                </a:gridCol>
              </a:tblGrid>
              <a:tr h="212725">
                <a:tc>
                  <a:txBody>
                    <a:bodyPr/>
                    <a:lstStyle/>
                    <a:p>
                      <a:pPr algn="ctr">
                        <a:lnSpc>
                          <a:spcPts val="915"/>
                        </a:lnSpc>
                      </a:pPr>
                      <a:r>
                        <a:rPr sz="1500" b="1" spc="0" dirty="0">
                          <a:solidFill>
                            <a:srgbClr val="05142B"/>
                          </a:solidFill>
                          <a:latin typeface="Grammarsaurus" pitchFamily="2" charset="0"/>
                          <a:cs typeface="Gill Sans MT"/>
                        </a:rPr>
                        <a:t>60 years ago</a:t>
                      </a:r>
                      <a:endParaRPr sz="1500" spc="0" dirty="0">
                        <a:latin typeface="Grammarsaurus" pitchFamily="2" charset="0"/>
                        <a:cs typeface="Gill Sans MT"/>
                      </a:endParaRPr>
                    </a:p>
                  </a:txBody>
                  <a:tcPr marL="0" marR="0" marT="0" marB="0">
                    <a:lnL w="28575">
                      <a:solidFill>
                        <a:srgbClr val="05142B"/>
                      </a:solidFill>
                      <a:prstDash val="solid"/>
                    </a:lnL>
                    <a:lnB w="28575">
                      <a:solidFill>
                        <a:srgbClr val="05142B"/>
                      </a:solidFill>
                      <a:prstDash val="solid"/>
                    </a:lnB>
                  </a:tcPr>
                </a:tc>
                <a:tc>
                  <a:txBody>
                    <a:bodyPr/>
                    <a:lstStyle/>
                    <a:p>
                      <a:pPr algn="ctr">
                        <a:lnSpc>
                          <a:spcPts val="915"/>
                        </a:lnSpc>
                      </a:pPr>
                      <a:r>
                        <a:rPr sz="1500" b="1" spc="0" dirty="0">
                          <a:solidFill>
                            <a:srgbClr val="05142B"/>
                          </a:solidFill>
                          <a:latin typeface="Grammarsaurus" pitchFamily="2" charset="0"/>
                          <a:cs typeface="Gill Sans MT"/>
                        </a:rPr>
                        <a:t>50 years ago</a:t>
                      </a:r>
                      <a:endParaRPr sz="1500" spc="0" dirty="0">
                        <a:latin typeface="Grammarsaurus" pitchFamily="2" charset="0"/>
                        <a:cs typeface="Gill Sans MT"/>
                      </a:endParaRPr>
                    </a:p>
                  </a:txBody>
                  <a:tcPr marL="0" marR="0" marT="0" marB="0">
                    <a:lnB w="28575">
                      <a:solidFill>
                        <a:srgbClr val="05142B"/>
                      </a:solidFill>
                      <a:prstDash val="solid"/>
                    </a:lnB>
                  </a:tcPr>
                </a:tc>
                <a:tc>
                  <a:txBody>
                    <a:bodyPr/>
                    <a:lstStyle/>
                    <a:p>
                      <a:pPr marR="8255" algn="ctr">
                        <a:lnSpc>
                          <a:spcPts val="915"/>
                        </a:lnSpc>
                      </a:pPr>
                      <a:r>
                        <a:rPr sz="1500" b="1" spc="0" dirty="0">
                          <a:solidFill>
                            <a:srgbClr val="05142B"/>
                          </a:solidFill>
                          <a:latin typeface="Grammarsaurus" pitchFamily="2" charset="0"/>
                          <a:cs typeface="Gill Sans MT"/>
                        </a:rPr>
                        <a:t>40 years ago</a:t>
                      </a:r>
                      <a:endParaRPr sz="1500" spc="0">
                        <a:latin typeface="Grammarsaurus" pitchFamily="2" charset="0"/>
                        <a:cs typeface="Gill Sans MT"/>
                      </a:endParaRPr>
                    </a:p>
                  </a:txBody>
                  <a:tcPr marL="0" marR="0" marT="0" marB="0">
                    <a:lnB w="28575">
                      <a:solidFill>
                        <a:srgbClr val="05142B"/>
                      </a:solidFill>
                      <a:prstDash val="solid"/>
                    </a:lnB>
                  </a:tcPr>
                </a:tc>
                <a:tc>
                  <a:txBody>
                    <a:bodyPr/>
                    <a:lstStyle/>
                    <a:p>
                      <a:pPr marR="16510" algn="ctr">
                        <a:lnSpc>
                          <a:spcPts val="919"/>
                        </a:lnSpc>
                      </a:pPr>
                      <a:r>
                        <a:rPr sz="1500" b="1" spc="0" dirty="0">
                          <a:solidFill>
                            <a:srgbClr val="05142B"/>
                          </a:solidFill>
                          <a:latin typeface="Grammarsaurus" pitchFamily="2" charset="0"/>
                          <a:cs typeface="Gill Sans MT"/>
                        </a:rPr>
                        <a:t>30 years ago</a:t>
                      </a:r>
                      <a:endParaRPr sz="1500" spc="0">
                        <a:latin typeface="Grammarsaurus" pitchFamily="2" charset="0"/>
                        <a:cs typeface="Gill Sans MT"/>
                      </a:endParaRPr>
                    </a:p>
                  </a:txBody>
                  <a:tcPr marL="0" marR="0" marT="0" marB="0">
                    <a:lnB w="28575">
                      <a:solidFill>
                        <a:srgbClr val="05142B"/>
                      </a:solidFill>
                      <a:prstDash val="solid"/>
                    </a:lnB>
                  </a:tcPr>
                </a:tc>
                <a:tc>
                  <a:txBody>
                    <a:bodyPr/>
                    <a:lstStyle/>
                    <a:p>
                      <a:pPr marR="25400" algn="ctr">
                        <a:lnSpc>
                          <a:spcPts val="919"/>
                        </a:lnSpc>
                      </a:pPr>
                      <a:r>
                        <a:rPr sz="1500" b="1" spc="0" dirty="0">
                          <a:solidFill>
                            <a:srgbClr val="05142B"/>
                          </a:solidFill>
                          <a:latin typeface="Grammarsaurus" pitchFamily="2" charset="0"/>
                          <a:cs typeface="Gill Sans MT"/>
                        </a:rPr>
                        <a:t>20 years ago</a:t>
                      </a:r>
                      <a:endParaRPr sz="1500" spc="0">
                        <a:latin typeface="Grammarsaurus" pitchFamily="2" charset="0"/>
                        <a:cs typeface="Gill Sans MT"/>
                      </a:endParaRPr>
                    </a:p>
                  </a:txBody>
                  <a:tcPr marL="0" marR="0" marT="0" marB="0">
                    <a:lnB w="28575">
                      <a:solidFill>
                        <a:srgbClr val="05142B"/>
                      </a:solidFill>
                      <a:prstDash val="solid"/>
                    </a:lnB>
                  </a:tcPr>
                </a:tc>
                <a:tc gridSpan="2">
                  <a:txBody>
                    <a:bodyPr/>
                    <a:lstStyle/>
                    <a:p>
                      <a:pPr marL="252729">
                        <a:lnSpc>
                          <a:spcPts val="919"/>
                        </a:lnSpc>
                      </a:pPr>
                      <a:r>
                        <a:rPr sz="1500" b="1" spc="0" dirty="0">
                          <a:solidFill>
                            <a:srgbClr val="05142B"/>
                          </a:solidFill>
                          <a:latin typeface="Grammarsaurus" pitchFamily="2" charset="0"/>
                          <a:cs typeface="Gill Sans MT"/>
                        </a:rPr>
                        <a:t>10 years ago</a:t>
                      </a:r>
                      <a:endParaRPr sz="1500" spc="0">
                        <a:latin typeface="Grammarsaurus" pitchFamily="2" charset="0"/>
                        <a:cs typeface="Gill Sans MT"/>
                      </a:endParaRPr>
                    </a:p>
                  </a:txBody>
                  <a:tcPr marL="0" marR="0" marT="0" marB="0">
                    <a:lnR w="28575">
                      <a:solidFill>
                        <a:srgbClr val="05142B"/>
                      </a:solidFill>
                      <a:prstDash val="solid"/>
                    </a:lnR>
                    <a:lnB w="12700" cap="flat" cmpd="sng" algn="ctr">
                      <a:solidFill>
                        <a:schemeClr val="tx1"/>
                      </a:solidFill>
                      <a:prstDash val="solid"/>
                      <a:round/>
                      <a:headEnd type="none" w="med" len="med"/>
                      <a:tailEnd type="none" w="med" len="med"/>
                    </a:lnB>
                  </a:tcPr>
                </a:tc>
                <a:tc hMerge="1">
                  <a:txBody>
                    <a:bodyPr/>
                    <a:lstStyle/>
                    <a:p>
                      <a:endParaRPr/>
                    </a:p>
                  </a:txBody>
                  <a:tcPr marL="0" marR="0" marT="0" marB="0"/>
                </a:tc>
                <a:extLst>
                  <a:ext uri="{0D108BD9-81ED-4DB2-BD59-A6C34878D82A}">
                    <a16:rowId xmlns:a16="http://schemas.microsoft.com/office/drawing/2014/main" val="10000"/>
                  </a:ext>
                </a:extLst>
              </a:tr>
              <a:tr h="618490">
                <a:tc>
                  <a:txBody>
                    <a:bodyPr/>
                    <a:lstStyle/>
                    <a:p>
                      <a:pPr algn="ctr">
                        <a:lnSpc>
                          <a:spcPct val="100000"/>
                        </a:lnSpc>
                        <a:spcBef>
                          <a:spcPts val="1080"/>
                        </a:spcBef>
                      </a:pPr>
                      <a:r>
                        <a:rPr sz="2000" b="1" spc="0" dirty="0">
                          <a:solidFill>
                            <a:srgbClr val="FFFFFF"/>
                          </a:solidFill>
                          <a:latin typeface="Grammarsaurus" pitchFamily="2" charset="0"/>
                          <a:cs typeface="Gill Sans MT"/>
                        </a:rPr>
                        <a:t>1960s</a:t>
                      </a:r>
                      <a:endParaRPr sz="2000" spc="0">
                        <a:latin typeface="Grammarsaurus" pitchFamily="2" charset="0"/>
                        <a:cs typeface="Gill Sans MT"/>
                      </a:endParaRPr>
                    </a:p>
                  </a:txBody>
                  <a:tcPr marL="0" marR="0" marT="137160" marB="0">
                    <a:lnL w="28575">
                      <a:solidFill>
                        <a:srgbClr val="05142B"/>
                      </a:solidFill>
                      <a:prstDash val="solid"/>
                    </a:lnL>
                    <a:lnR w="28575">
                      <a:solidFill>
                        <a:srgbClr val="05142B"/>
                      </a:solidFill>
                      <a:prstDash val="solid"/>
                    </a:lnR>
                    <a:lnT w="28575">
                      <a:solidFill>
                        <a:srgbClr val="05142B"/>
                      </a:solidFill>
                      <a:prstDash val="solid"/>
                    </a:lnT>
                    <a:lnB w="28575">
                      <a:solidFill>
                        <a:srgbClr val="05142B"/>
                      </a:solidFill>
                      <a:prstDash val="solid"/>
                    </a:lnB>
                    <a:solidFill>
                      <a:srgbClr val="274F60"/>
                    </a:solidFill>
                  </a:tcPr>
                </a:tc>
                <a:tc>
                  <a:txBody>
                    <a:bodyPr/>
                    <a:lstStyle/>
                    <a:p>
                      <a:pPr algn="ctr">
                        <a:lnSpc>
                          <a:spcPct val="100000"/>
                        </a:lnSpc>
                        <a:spcBef>
                          <a:spcPts val="1080"/>
                        </a:spcBef>
                      </a:pPr>
                      <a:r>
                        <a:rPr sz="2000" b="1" spc="0" dirty="0">
                          <a:solidFill>
                            <a:srgbClr val="FFFFFF"/>
                          </a:solidFill>
                          <a:latin typeface="Grammarsaurus" pitchFamily="2" charset="0"/>
                          <a:cs typeface="Gill Sans MT"/>
                        </a:rPr>
                        <a:t>1970s</a:t>
                      </a:r>
                      <a:endParaRPr sz="2000" spc="0" dirty="0">
                        <a:latin typeface="Grammarsaurus" pitchFamily="2" charset="0"/>
                        <a:cs typeface="Gill Sans MT"/>
                      </a:endParaRPr>
                    </a:p>
                  </a:txBody>
                  <a:tcPr marL="0" marR="0" marT="137160" marB="0">
                    <a:lnL w="28575">
                      <a:solidFill>
                        <a:srgbClr val="05142B"/>
                      </a:solidFill>
                      <a:prstDash val="solid"/>
                    </a:lnL>
                    <a:lnR w="28575">
                      <a:solidFill>
                        <a:srgbClr val="05142B"/>
                      </a:solidFill>
                      <a:prstDash val="solid"/>
                    </a:lnR>
                    <a:lnT w="28575">
                      <a:solidFill>
                        <a:srgbClr val="05142B"/>
                      </a:solidFill>
                      <a:prstDash val="solid"/>
                    </a:lnT>
                    <a:lnB w="28575">
                      <a:solidFill>
                        <a:srgbClr val="05142B"/>
                      </a:solidFill>
                      <a:prstDash val="solid"/>
                    </a:lnB>
                    <a:solidFill>
                      <a:srgbClr val="274F60"/>
                    </a:solidFill>
                  </a:tcPr>
                </a:tc>
                <a:tc>
                  <a:txBody>
                    <a:bodyPr/>
                    <a:lstStyle/>
                    <a:p>
                      <a:pPr algn="ctr">
                        <a:lnSpc>
                          <a:spcPct val="100000"/>
                        </a:lnSpc>
                        <a:spcBef>
                          <a:spcPts val="1080"/>
                        </a:spcBef>
                      </a:pPr>
                      <a:r>
                        <a:rPr sz="2000" b="1" spc="0" dirty="0">
                          <a:solidFill>
                            <a:srgbClr val="FFFFFF"/>
                          </a:solidFill>
                          <a:latin typeface="Grammarsaurus" pitchFamily="2" charset="0"/>
                          <a:cs typeface="Gill Sans MT"/>
                        </a:rPr>
                        <a:t>1980s</a:t>
                      </a:r>
                      <a:endParaRPr sz="2000" spc="0" dirty="0">
                        <a:latin typeface="Grammarsaurus" pitchFamily="2" charset="0"/>
                        <a:cs typeface="Gill Sans MT"/>
                      </a:endParaRPr>
                    </a:p>
                  </a:txBody>
                  <a:tcPr marL="0" marR="0" marT="137160" marB="0">
                    <a:lnL w="28575">
                      <a:solidFill>
                        <a:srgbClr val="05142B"/>
                      </a:solidFill>
                      <a:prstDash val="solid"/>
                    </a:lnL>
                    <a:lnR w="28575">
                      <a:solidFill>
                        <a:srgbClr val="05142B"/>
                      </a:solidFill>
                      <a:prstDash val="solid"/>
                    </a:lnR>
                    <a:lnT w="28575">
                      <a:solidFill>
                        <a:srgbClr val="05142B"/>
                      </a:solidFill>
                      <a:prstDash val="solid"/>
                    </a:lnT>
                    <a:lnB w="28575">
                      <a:solidFill>
                        <a:srgbClr val="05142B"/>
                      </a:solidFill>
                      <a:prstDash val="solid"/>
                    </a:lnB>
                    <a:solidFill>
                      <a:srgbClr val="274F60"/>
                    </a:solidFill>
                  </a:tcPr>
                </a:tc>
                <a:tc>
                  <a:txBody>
                    <a:bodyPr/>
                    <a:lstStyle/>
                    <a:p>
                      <a:pPr algn="ctr">
                        <a:lnSpc>
                          <a:spcPct val="100000"/>
                        </a:lnSpc>
                        <a:spcBef>
                          <a:spcPts val="1080"/>
                        </a:spcBef>
                      </a:pPr>
                      <a:r>
                        <a:rPr sz="2000" b="1" spc="0" dirty="0">
                          <a:solidFill>
                            <a:srgbClr val="FFFFFF"/>
                          </a:solidFill>
                          <a:latin typeface="Grammarsaurus" pitchFamily="2" charset="0"/>
                          <a:cs typeface="Gill Sans MT"/>
                        </a:rPr>
                        <a:t>1990s</a:t>
                      </a:r>
                      <a:endParaRPr sz="2000" spc="0" dirty="0">
                        <a:latin typeface="Grammarsaurus" pitchFamily="2" charset="0"/>
                        <a:cs typeface="Gill Sans MT"/>
                      </a:endParaRPr>
                    </a:p>
                  </a:txBody>
                  <a:tcPr marL="0" marR="0" marT="137160" marB="0">
                    <a:lnL w="28575">
                      <a:solidFill>
                        <a:srgbClr val="05142B"/>
                      </a:solidFill>
                      <a:prstDash val="solid"/>
                    </a:lnL>
                    <a:lnR w="28575">
                      <a:solidFill>
                        <a:srgbClr val="05142B"/>
                      </a:solidFill>
                      <a:prstDash val="solid"/>
                    </a:lnR>
                    <a:lnT w="28575">
                      <a:solidFill>
                        <a:srgbClr val="05142B"/>
                      </a:solidFill>
                      <a:prstDash val="solid"/>
                    </a:lnT>
                    <a:lnB w="28575">
                      <a:solidFill>
                        <a:srgbClr val="05142B"/>
                      </a:solidFill>
                      <a:prstDash val="solid"/>
                    </a:lnB>
                    <a:solidFill>
                      <a:srgbClr val="274F60"/>
                    </a:solidFill>
                  </a:tcPr>
                </a:tc>
                <a:tc>
                  <a:txBody>
                    <a:bodyPr/>
                    <a:lstStyle/>
                    <a:p>
                      <a:pPr algn="ctr">
                        <a:lnSpc>
                          <a:spcPct val="100000"/>
                        </a:lnSpc>
                        <a:spcBef>
                          <a:spcPts val="1080"/>
                        </a:spcBef>
                      </a:pPr>
                      <a:r>
                        <a:rPr sz="2000" b="1" spc="0" dirty="0">
                          <a:solidFill>
                            <a:srgbClr val="FFFFFF"/>
                          </a:solidFill>
                          <a:latin typeface="Grammarsaurus" pitchFamily="2" charset="0"/>
                          <a:cs typeface="Gill Sans MT"/>
                        </a:rPr>
                        <a:t>2000s</a:t>
                      </a:r>
                      <a:endParaRPr sz="2000" spc="0" dirty="0">
                        <a:latin typeface="Grammarsaurus" pitchFamily="2" charset="0"/>
                        <a:cs typeface="Gill Sans MT"/>
                      </a:endParaRPr>
                    </a:p>
                  </a:txBody>
                  <a:tcPr marL="0" marR="0" marT="137160" marB="0">
                    <a:lnL w="28575">
                      <a:solidFill>
                        <a:srgbClr val="05142B"/>
                      </a:solidFill>
                      <a:prstDash val="solid"/>
                    </a:lnL>
                    <a:lnR w="28575">
                      <a:solidFill>
                        <a:srgbClr val="05142B"/>
                      </a:solidFill>
                      <a:prstDash val="solid"/>
                    </a:lnR>
                    <a:lnT w="28575">
                      <a:solidFill>
                        <a:srgbClr val="05142B"/>
                      </a:solidFill>
                      <a:prstDash val="solid"/>
                    </a:lnT>
                    <a:lnB w="28575">
                      <a:solidFill>
                        <a:srgbClr val="05142B"/>
                      </a:solidFill>
                      <a:prstDash val="solid"/>
                    </a:lnB>
                    <a:solidFill>
                      <a:srgbClr val="274F60"/>
                    </a:solidFill>
                  </a:tcPr>
                </a:tc>
                <a:tc>
                  <a:txBody>
                    <a:bodyPr/>
                    <a:lstStyle/>
                    <a:p>
                      <a:pPr marL="476884">
                        <a:lnSpc>
                          <a:spcPct val="100000"/>
                        </a:lnSpc>
                        <a:spcBef>
                          <a:spcPts val="1080"/>
                        </a:spcBef>
                      </a:pPr>
                      <a:r>
                        <a:rPr sz="2000" b="1" spc="0" dirty="0">
                          <a:solidFill>
                            <a:srgbClr val="FFFFFF"/>
                          </a:solidFill>
                          <a:latin typeface="Grammarsaurus" pitchFamily="2" charset="0"/>
                          <a:cs typeface="Gill Sans MT"/>
                        </a:rPr>
                        <a:t>2010s</a:t>
                      </a:r>
                      <a:endParaRPr sz="2000" spc="0" dirty="0">
                        <a:latin typeface="Grammarsaurus" pitchFamily="2" charset="0"/>
                        <a:cs typeface="Gill Sans MT"/>
                      </a:endParaRPr>
                    </a:p>
                  </a:txBody>
                  <a:tcPr marL="0" marR="0" marT="137160" marB="0">
                    <a:lnL w="28575">
                      <a:solidFill>
                        <a:srgbClr val="05142B"/>
                      </a:solidFill>
                      <a:prstDash val="solid"/>
                    </a:lnL>
                    <a:lnR w="28575">
                      <a:solidFill>
                        <a:srgbClr val="05142B"/>
                      </a:solidFill>
                      <a:prstDash val="solid"/>
                    </a:lnR>
                    <a:lnT w="12700" cap="flat" cmpd="sng" algn="ctr">
                      <a:solidFill>
                        <a:schemeClr val="tx1"/>
                      </a:solidFill>
                      <a:prstDash val="solid"/>
                      <a:round/>
                      <a:headEnd type="none" w="med" len="med"/>
                      <a:tailEnd type="none" w="med" len="med"/>
                    </a:lnT>
                    <a:lnB w="28575">
                      <a:solidFill>
                        <a:srgbClr val="05142B"/>
                      </a:solidFill>
                      <a:prstDash val="solid"/>
                    </a:lnB>
                    <a:solidFill>
                      <a:srgbClr val="274F60"/>
                    </a:solidFill>
                  </a:tcPr>
                </a:tc>
                <a:tc>
                  <a:txBody>
                    <a:bodyPr/>
                    <a:lstStyle/>
                    <a:p>
                      <a:pPr marL="476250">
                        <a:lnSpc>
                          <a:spcPct val="100000"/>
                        </a:lnSpc>
                        <a:spcBef>
                          <a:spcPts val="1080"/>
                        </a:spcBef>
                      </a:pPr>
                      <a:r>
                        <a:rPr sz="2000" b="1" spc="0" dirty="0">
                          <a:solidFill>
                            <a:srgbClr val="FFFFFF"/>
                          </a:solidFill>
                          <a:latin typeface="Grammarsaurus" pitchFamily="2" charset="0"/>
                          <a:cs typeface="Gill Sans MT"/>
                        </a:rPr>
                        <a:t>2020s</a:t>
                      </a:r>
                      <a:endParaRPr sz="2000" spc="0" dirty="0">
                        <a:latin typeface="Grammarsaurus" pitchFamily="2" charset="0"/>
                        <a:cs typeface="Gill Sans MT"/>
                      </a:endParaRPr>
                    </a:p>
                  </a:txBody>
                  <a:tcPr marL="0" marR="0" marT="137160" marB="0">
                    <a:lnL w="28575">
                      <a:solidFill>
                        <a:srgbClr val="05142B"/>
                      </a:solidFill>
                      <a:prstDash val="solid"/>
                    </a:lnL>
                    <a:lnR w="28575">
                      <a:solidFill>
                        <a:srgbClr val="05142B"/>
                      </a:solidFill>
                      <a:prstDash val="solid"/>
                    </a:lnR>
                    <a:lnT w="28575">
                      <a:solidFill>
                        <a:srgbClr val="05142B"/>
                      </a:solidFill>
                      <a:prstDash val="solid"/>
                    </a:lnT>
                    <a:lnB w="28575">
                      <a:solidFill>
                        <a:srgbClr val="05142B"/>
                      </a:solidFill>
                      <a:prstDash val="solid"/>
                    </a:lnB>
                    <a:solidFill>
                      <a:srgbClr val="274F60"/>
                    </a:solidFill>
                  </a:tcPr>
                </a:tc>
                <a:extLst>
                  <a:ext uri="{0D108BD9-81ED-4DB2-BD59-A6C34878D82A}">
                    <a16:rowId xmlns:a16="http://schemas.microsoft.com/office/drawing/2014/main" val="10001"/>
                  </a:ext>
                </a:extLst>
              </a:tr>
              <a:tr h="118110">
                <a:tc gridSpan="7">
                  <a:txBody>
                    <a:bodyPr/>
                    <a:lstStyle/>
                    <a:p>
                      <a:pPr>
                        <a:lnSpc>
                          <a:spcPct val="100000"/>
                        </a:lnSpc>
                      </a:pPr>
                      <a:endParaRPr sz="600" dirty="0">
                        <a:latin typeface="Times New Roman"/>
                        <a:cs typeface="Times New Roman"/>
                      </a:endParaRPr>
                    </a:p>
                  </a:txBody>
                  <a:tcPr marL="0" marR="0" marT="0" marB="0">
                    <a:lnL w="28575">
                      <a:solidFill>
                        <a:srgbClr val="05142B"/>
                      </a:solidFill>
                      <a:prstDash val="solid"/>
                    </a:lnL>
                    <a:lnR w="28575">
                      <a:solidFill>
                        <a:srgbClr val="05142B"/>
                      </a:solidFill>
                      <a:prstDash val="solid"/>
                    </a:lnR>
                    <a:lnT w="28575">
                      <a:solidFill>
                        <a:srgbClr val="05142B"/>
                      </a:solidFill>
                      <a:prstDash val="solid"/>
                    </a:lnT>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extLst>
                  <a:ext uri="{0D108BD9-81ED-4DB2-BD59-A6C34878D82A}">
                    <a16:rowId xmlns:a16="http://schemas.microsoft.com/office/drawing/2014/main" val="10002"/>
                  </a:ext>
                </a:extLst>
              </a:tr>
            </a:tbl>
          </a:graphicData>
        </a:graphic>
      </p:graphicFrame>
      <p:sp>
        <p:nvSpPr>
          <p:cNvPr id="13" name="object 13"/>
          <p:cNvSpPr txBox="1"/>
          <p:nvPr/>
        </p:nvSpPr>
        <p:spPr>
          <a:xfrm>
            <a:off x="10260837" y="4372598"/>
            <a:ext cx="1332380" cy="1551707"/>
          </a:xfrm>
          <a:prstGeom prst="rect">
            <a:avLst/>
          </a:prstGeom>
        </p:spPr>
        <p:txBody>
          <a:bodyPr vert="horz" wrap="square" lIns="0" tIns="38100" rIns="0" bIns="0" rtlCol="0">
            <a:spAutoFit/>
          </a:bodyPr>
          <a:lstStyle/>
          <a:p>
            <a:pPr marL="145415" indent="-132715">
              <a:lnSpc>
                <a:spcPct val="100000"/>
              </a:lnSpc>
              <a:spcBef>
                <a:spcPts val="300"/>
              </a:spcBef>
              <a:buChar char="•"/>
              <a:tabLst>
                <a:tab pos="145415" algn="l"/>
              </a:tabLst>
            </a:pPr>
            <a:r>
              <a:rPr sz="1500" spc="-60" dirty="0">
                <a:solidFill>
                  <a:srgbClr val="05142B"/>
                </a:solidFill>
                <a:latin typeface="Grammarsaurus" pitchFamily="2" charset="0"/>
                <a:cs typeface="Gill Sans MT"/>
              </a:rPr>
              <a:t>pen and paper</a:t>
            </a:r>
            <a:endParaRPr sz="1500" spc="-60" dirty="0">
              <a:latin typeface="Grammarsaurus" pitchFamily="2" charset="0"/>
              <a:cs typeface="Gill Sans MT"/>
            </a:endParaRPr>
          </a:p>
          <a:p>
            <a:pPr marL="13335">
              <a:lnSpc>
                <a:spcPct val="100000"/>
              </a:lnSpc>
              <a:spcBef>
                <a:spcPts val="195"/>
              </a:spcBef>
            </a:pPr>
            <a:r>
              <a:rPr sz="1500" b="1" spc="-60" dirty="0">
                <a:solidFill>
                  <a:srgbClr val="05142B"/>
                </a:solidFill>
                <a:latin typeface="Grammarsaurus" pitchFamily="2" charset="0"/>
                <a:cs typeface="Gill Sans MT"/>
              </a:rPr>
              <a:t>Type on:</a:t>
            </a:r>
            <a:endParaRPr sz="1500" spc="-60" dirty="0">
              <a:latin typeface="Grammarsaurus" pitchFamily="2" charset="0"/>
              <a:cs typeface="Gill Sans MT"/>
            </a:endParaRPr>
          </a:p>
          <a:p>
            <a:pPr marL="147320" indent="-132715">
              <a:lnSpc>
                <a:spcPct val="100000"/>
              </a:lnSpc>
              <a:spcBef>
                <a:spcPts val="200"/>
              </a:spcBef>
              <a:buChar char="•"/>
              <a:tabLst>
                <a:tab pos="147320" algn="l"/>
              </a:tabLst>
            </a:pPr>
            <a:r>
              <a:rPr sz="1500" spc="-60" dirty="0">
                <a:solidFill>
                  <a:srgbClr val="05142B"/>
                </a:solidFill>
                <a:latin typeface="Grammarsaurus" pitchFamily="2" charset="0"/>
                <a:cs typeface="Gill Sans MT"/>
              </a:rPr>
              <a:t>computer</a:t>
            </a:r>
            <a:endParaRPr sz="1500" spc="-60" dirty="0">
              <a:latin typeface="Grammarsaurus" pitchFamily="2" charset="0"/>
              <a:cs typeface="Gill Sans MT"/>
            </a:endParaRPr>
          </a:p>
          <a:p>
            <a:pPr marL="148590" indent="-132715">
              <a:lnSpc>
                <a:spcPct val="100000"/>
              </a:lnSpc>
              <a:spcBef>
                <a:spcPts val="200"/>
              </a:spcBef>
              <a:buChar char="•"/>
              <a:tabLst>
                <a:tab pos="148590" algn="l"/>
              </a:tabLst>
            </a:pPr>
            <a:r>
              <a:rPr sz="1500" spc="-60" dirty="0">
                <a:solidFill>
                  <a:srgbClr val="05142B"/>
                </a:solidFill>
                <a:latin typeface="Grammarsaurus" pitchFamily="2" charset="0"/>
                <a:cs typeface="Gill Sans MT"/>
              </a:rPr>
              <a:t>laptop</a:t>
            </a:r>
            <a:endParaRPr sz="1500" spc="-60" dirty="0">
              <a:latin typeface="Grammarsaurus" pitchFamily="2" charset="0"/>
              <a:cs typeface="Gill Sans MT"/>
            </a:endParaRPr>
          </a:p>
          <a:p>
            <a:pPr marL="149225" indent="-132715">
              <a:lnSpc>
                <a:spcPct val="100000"/>
              </a:lnSpc>
              <a:spcBef>
                <a:spcPts val="200"/>
              </a:spcBef>
              <a:buChar char="•"/>
              <a:tabLst>
                <a:tab pos="149225" algn="l"/>
              </a:tabLst>
            </a:pPr>
            <a:r>
              <a:rPr sz="1500" spc="-60" dirty="0">
                <a:solidFill>
                  <a:srgbClr val="05142B"/>
                </a:solidFill>
                <a:latin typeface="Grammarsaurus" pitchFamily="2" charset="0"/>
                <a:cs typeface="Gill Sans MT"/>
              </a:rPr>
              <a:t>tablet</a:t>
            </a:r>
            <a:endParaRPr sz="1500" spc="-60" dirty="0">
              <a:latin typeface="Grammarsaurus" pitchFamily="2" charset="0"/>
              <a:cs typeface="Gill Sans MT"/>
            </a:endParaRPr>
          </a:p>
          <a:p>
            <a:pPr marL="150495" indent="-132715">
              <a:lnSpc>
                <a:spcPct val="100000"/>
              </a:lnSpc>
              <a:spcBef>
                <a:spcPts val="200"/>
              </a:spcBef>
              <a:buChar char="•"/>
              <a:tabLst>
                <a:tab pos="150495" algn="l"/>
              </a:tabLst>
            </a:pPr>
            <a:r>
              <a:rPr sz="1500" spc="-60" dirty="0">
                <a:solidFill>
                  <a:srgbClr val="05142B"/>
                </a:solidFill>
                <a:latin typeface="Grammarsaurus" pitchFamily="2" charset="0"/>
                <a:cs typeface="Gill Sans MT"/>
              </a:rPr>
              <a:t>phone</a:t>
            </a:r>
            <a:endParaRPr sz="1500" spc="-60" dirty="0">
              <a:latin typeface="Grammarsaurus" pitchFamily="2" charset="0"/>
              <a:cs typeface="Gill Sans MT"/>
            </a:endParaRPr>
          </a:p>
        </p:txBody>
      </p:sp>
      <p:sp>
        <p:nvSpPr>
          <p:cNvPr id="14" name="object 14"/>
          <p:cNvSpPr/>
          <p:nvPr/>
        </p:nvSpPr>
        <p:spPr>
          <a:xfrm>
            <a:off x="10031348" y="1548244"/>
            <a:ext cx="0" cy="2046605"/>
          </a:xfrm>
          <a:custGeom>
            <a:avLst/>
            <a:gdLst/>
            <a:ahLst/>
            <a:cxnLst/>
            <a:rect l="l" t="t" r="r" b="b"/>
            <a:pathLst>
              <a:path h="2046604">
                <a:moveTo>
                  <a:pt x="0" y="2046008"/>
                </a:moveTo>
                <a:lnTo>
                  <a:pt x="0" y="0"/>
                </a:lnTo>
              </a:path>
            </a:pathLst>
          </a:custGeom>
          <a:ln w="25400">
            <a:solidFill>
              <a:srgbClr val="05142B"/>
            </a:solidFill>
            <a:prstDash val="dash"/>
          </a:ln>
        </p:spPr>
        <p:txBody>
          <a:bodyPr wrap="square" lIns="0" tIns="0" rIns="0" bIns="0" rtlCol="0"/>
          <a:lstStyle/>
          <a:p>
            <a:endParaRPr/>
          </a:p>
        </p:txBody>
      </p:sp>
      <p:sp>
        <p:nvSpPr>
          <p:cNvPr id="15" name="object 15"/>
          <p:cNvSpPr/>
          <p:nvPr/>
        </p:nvSpPr>
        <p:spPr>
          <a:xfrm>
            <a:off x="10031348" y="1472946"/>
            <a:ext cx="0" cy="38100"/>
          </a:xfrm>
          <a:custGeom>
            <a:avLst/>
            <a:gdLst/>
            <a:ahLst/>
            <a:cxnLst/>
            <a:rect l="l" t="t" r="r" b="b"/>
            <a:pathLst>
              <a:path h="38100">
                <a:moveTo>
                  <a:pt x="0" y="38100"/>
                </a:moveTo>
                <a:lnTo>
                  <a:pt x="0" y="0"/>
                </a:lnTo>
              </a:path>
            </a:pathLst>
          </a:custGeom>
          <a:ln w="25400">
            <a:solidFill>
              <a:srgbClr val="05142B"/>
            </a:solidFill>
          </a:ln>
        </p:spPr>
        <p:txBody>
          <a:bodyPr wrap="square" lIns="0" tIns="0" rIns="0" bIns="0" rtlCol="0"/>
          <a:lstStyle/>
          <a:p>
            <a:endParaRPr/>
          </a:p>
        </p:txBody>
      </p:sp>
      <p:pic>
        <p:nvPicPr>
          <p:cNvPr id="16" name="object 16"/>
          <p:cNvPicPr/>
          <p:nvPr/>
        </p:nvPicPr>
        <p:blipFill>
          <a:blip r:embed="rId2" cstate="print"/>
          <a:stretch>
            <a:fillRect/>
          </a:stretch>
        </p:blipFill>
        <p:spPr>
          <a:xfrm>
            <a:off x="640969" y="4622660"/>
            <a:ext cx="1462989" cy="1287030"/>
          </a:xfrm>
          <a:prstGeom prst="rect">
            <a:avLst/>
          </a:prstGeom>
        </p:spPr>
      </p:pic>
      <p:grpSp>
        <p:nvGrpSpPr>
          <p:cNvPr id="17" name="object 17"/>
          <p:cNvGrpSpPr/>
          <p:nvPr/>
        </p:nvGrpSpPr>
        <p:grpSpPr>
          <a:xfrm>
            <a:off x="560698" y="1464621"/>
            <a:ext cx="4004310" cy="1465580"/>
            <a:chOff x="560698" y="1464621"/>
            <a:chExt cx="4004310" cy="1465580"/>
          </a:xfrm>
        </p:grpSpPr>
        <p:sp>
          <p:nvSpPr>
            <p:cNvPr id="18" name="object 18"/>
            <p:cNvSpPr/>
            <p:nvPr/>
          </p:nvSpPr>
          <p:spPr>
            <a:xfrm>
              <a:off x="565124" y="1469047"/>
              <a:ext cx="3995420" cy="1456690"/>
            </a:xfrm>
            <a:custGeom>
              <a:avLst/>
              <a:gdLst/>
              <a:ahLst/>
              <a:cxnLst/>
              <a:rect l="l" t="t" r="r" b="b"/>
              <a:pathLst>
                <a:path w="3995420" h="1456689">
                  <a:moveTo>
                    <a:pt x="3961307" y="0"/>
                  </a:moveTo>
                  <a:lnTo>
                    <a:pt x="33743" y="0"/>
                  </a:lnTo>
                  <a:lnTo>
                    <a:pt x="20611" y="2652"/>
                  </a:lnTo>
                  <a:lnTo>
                    <a:pt x="9885" y="9885"/>
                  </a:lnTo>
                  <a:lnTo>
                    <a:pt x="2652" y="20611"/>
                  </a:lnTo>
                  <a:lnTo>
                    <a:pt x="0" y="33743"/>
                  </a:lnTo>
                  <a:lnTo>
                    <a:pt x="0" y="1422692"/>
                  </a:lnTo>
                  <a:lnTo>
                    <a:pt x="2652" y="1435824"/>
                  </a:lnTo>
                  <a:lnTo>
                    <a:pt x="9885" y="1446550"/>
                  </a:lnTo>
                  <a:lnTo>
                    <a:pt x="20611" y="1453783"/>
                  </a:lnTo>
                  <a:lnTo>
                    <a:pt x="33743" y="1456436"/>
                  </a:lnTo>
                  <a:lnTo>
                    <a:pt x="3961307" y="1456436"/>
                  </a:lnTo>
                  <a:lnTo>
                    <a:pt x="3974440" y="1453783"/>
                  </a:lnTo>
                  <a:lnTo>
                    <a:pt x="3985166" y="1446550"/>
                  </a:lnTo>
                  <a:lnTo>
                    <a:pt x="3992399" y="1435824"/>
                  </a:lnTo>
                  <a:lnTo>
                    <a:pt x="3995051" y="1422692"/>
                  </a:lnTo>
                  <a:lnTo>
                    <a:pt x="3995051" y="33743"/>
                  </a:lnTo>
                  <a:lnTo>
                    <a:pt x="3992399" y="20611"/>
                  </a:lnTo>
                  <a:lnTo>
                    <a:pt x="3985166" y="9885"/>
                  </a:lnTo>
                  <a:lnTo>
                    <a:pt x="3974440" y="2652"/>
                  </a:lnTo>
                  <a:lnTo>
                    <a:pt x="3961307" y="0"/>
                  </a:lnTo>
                  <a:close/>
                </a:path>
              </a:pathLst>
            </a:custGeom>
            <a:solidFill>
              <a:srgbClr val="4AF6C7"/>
            </a:solidFill>
          </p:spPr>
          <p:txBody>
            <a:bodyPr wrap="square" lIns="0" tIns="0" rIns="0" bIns="0" rtlCol="0"/>
            <a:lstStyle/>
            <a:p>
              <a:endParaRPr/>
            </a:p>
          </p:txBody>
        </p:sp>
        <p:sp>
          <p:nvSpPr>
            <p:cNvPr id="19" name="object 19"/>
            <p:cNvSpPr/>
            <p:nvPr/>
          </p:nvSpPr>
          <p:spPr>
            <a:xfrm>
              <a:off x="565124" y="1469047"/>
              <a:ext cx="3995420" cy="1456690"/>
            </a:xfrm>
            <a:custGeom>
              <a:avLst/>
              <a:gdLst/>
              <a:ahLst/>
              <a:cxnLst/>
              <a:rect l="l" t="t" r="r" b="b"/>
              <a:pathLst>
                <a:path w="3995420" h="1456689">
                  <a:moveTo>
                    <a:pt x="3961307" y="1456436"/>
                  </a:moveTo>
                  <a:lnTo>
                    <a:pt x="33743" y="1456436"/>
                  </a:lnTo>
                  <a:lnTo>
                    <a:pt x="20611" y="1453783"/>
                  </a:lnTo>
                  <a:lnTo>
                    <a:pt x="9885" y="1446550"/>
                  </a:lnTo>
                  <a:lnTo>
                    <a:pt x="2652" y="1435824"/>
                  </a:lnTo>
                  <a:lnTo>
                    <a:pt x="0" y="1422692"/>
                  </a:lnTo>
                  <a:lnTo>
                    <a:pt x="0" y="33743"/>
                  </a:lnTo>
                  <a:lnTo>
                    <a:pt x="2652" y="20611"/>
                  </a:lnTo>
                  <a:lnTo>
                    <a:pt x="9885" y="9885"/>
                  </a:lnTo>
                  <a:lnTo>
                    <a:pt x="20611" y="2652"/>
                  </a:lnTo>
                  <a:lnTo>
                    <a:pt x="33743" y="0"/>
                  </a:lnTo>
                  <a:lnTo>
                    <a:pt x="3961307" y="0"/>
                  </a:lnTo>
                  <a:lnTo>
                    <a:pt x="3974440" y="2652"/>
                  </a:lnTo>
                  <a:lnTo>
                    <a:pt x="3985166" y="9885"/>
                  </a:lnTo>
                  <a:lnTo>
                    <a:pt x="3992399" y="20611"/>
                  </a:lnTo>
                  <a:lnTo>
                    <a:pt x="3995051" y="33743"/>
                  </a:lnTo>
                  <a:lnTo>
                    <a:pt x="3995051" y="1422692"/>
                  </a:lnTo>
                  <a:lnTo>
                    <a:pt x="3992399" y="1435824"/>
                  </a:lnTo>
                  <a:lnTo>
                    <a:pt x="3985166" y="1446550"/>
                  </a:lnTo>
                  <a:lnTo>
                    <a:pt x="3974440" y="1453783"/>
                  </a:lnTo>
                  <a:lnTo>
                    <a:pt x="3961307" y="1456436"/>
                  </a:lnTo>
                  <a:close/>
                </a:path>
              </a:pathLst>
            </a:custGeom>
            <a:ln w="8851">
              <a:solidFill>
                <a:srgbClr val="05142B"/>
              </a:solidFill>
            </a:ln>
          </p:spPr>
          <p:txBody>
            <a:bodyPr wrap="square" lIns="0" tIns="0" rIns="0" bIns="0" rtlCol="0"/>
            <a:lstStyle/>
            <a:p>
              <a:endParaRPr/>
            </a:p>
          </p:txBody>
        </p:sp>
      </p:grpSp>
      <p:sp>
        <p:nvSpPr>
          <p:cNvPr id="20" name="object 20"/>
          <p:cNvSpPr txBox="1"/>
          <p:nvPr/>
        </p:nvSpPr>
        <p:spPr>
          <a:xfrm>
            <a:off x="788813" y="1602134"/>
            <a:ext cx="3606225" cy="1194686"/>
          </a:xfrm>
          <a:prstGeom prst="rect">
            <a:avLst/>
          </a:prstGeom>
        </p:spPr>
        <p:txBody>
          <a:bodyPr vert="horz" wrap="square" lIns="0" tIns="12700" rIns="0" bIns="0" rtlCol="0">
            <a:spAutoFit/>
          </a:bodyPr>
          <a:lstStyle/>
          <a:p>
            <a:pPr marL="12700" marR="5080">
              <a:lnSpc>
                <a:spcPct val="119800"/>
              </a:lnSpc>
              <a:spcBef>
                <a:spcPts val="100"/>
              </a:spcBef>
            </a:pPr>
            <a:r>
              <a:rPr sz="1600" spc="-100" dirty="0">
                <a:solidFill>
                  <a:srgbClr val="05142B"/>
                </a:solidFill>
                <a:latin typeface="Grammarsaurus" pitchFamily="2" charset="0"/>
                <a:cs typeface="Gill Sans MT"/>
              </a:rPr>
              <a:t>Although invented around 100 years before, </a:t>
            </a:r>
            <a:r>
              <a:rPr sz="1600" b="1" spc="-100" dirty="0">
                <a:solidFill>
                  <a:srgbClr val="05142B"/>
                </a:solidFill>
                <a:latin typeface="Grammarsaurus" pitchFamily="2" charset="0"/>
                <a:cs typeface="Gill Sans MT"/>
              </a:rPr>
              <a:t>typewriters </a:t>
            </a:r>
            <a:r>
              <a:rPr sz="1600" spc="-100" dirty="0">
                <a:solidFill>
                  <a:srgbClr val="05142B"/>
                </a:solidFill>
                <a:latin typeface="Grammarsaurus" pitchFamily="2" charset="0"/>
                <a:cs typeface="Gill Sans MT"/>
              </a:rPr>
              <a:t>were common in the </a:t>
            </a:r>
            <a:r>
              <a:rPr sz="1600" b="1" spc="-100" dirty="0">
                <a:solidFill>
                  <a:srgbClr val="05142B"/>
                </a:solidFill>
                <a:latin typeface="Grammarsaurus" pitchFamily="2" charset="0"/>
                <a:cs typeface="Gill Sans MT"/>
              </a:rPr>
              <a:t>1960s </a:t>
            </a:r>
            <a:r>
              <a:rPr sz="1600" spc="-100" dirty="0">
                <a:solidFill>
                  <a:srgbClr val="05142B"/>
                </a:solidFill>
                <a:latin typeface="Grammarsaurus" pitchFamily="2" charset="0"/>
                <a:cs typeface="Gill Sans MT"/>
              </a:rPr>
              <a:t>and </a:t>
            </a:r>
            <a:r>
              <a:rPr sz="1600" b="1" spc="-110" dirty="0">
                <a:solidFill>
                  <a:srgbClr val="05142B"/>
                </a:solidFill>
                <a:latin typeface="Grammarsaurus" pitchFamily="2" charset="0"/>
                <a:cs typeface="Gill Sans MT"/>
              </a:rPr>
              <a:t>stayed around in </a:t>
            </a:r>
            <a:r>
              <a:rPr sz="1600" b="1" spc="-110" dirty="0" smtClean="0">
                <a:solidFill>
                  <a:srgbClr val="05142B"/>
                </a:solidFill>
                <a:latin typeface="Grammarsaurus" pitchFamily="2" charset="0"/>
                <a:cs typeface="Gill Sans MT"/>
              </a:rPr>
              <a:t>o</a:t>
            </a:r>
            <a:r>
              <a:rPr lang="en-US" sz="1600" b="1" spc="-110" dirty="0" smtClean="0">
                <a:solidFill>
                  <a:srgbClr val="05142B"/>
                </a:solidFill>
                <a:latin typeface="Grammarsaurus" pitchFamily="2" charset="0"/>
                <a:cs typeface="Gill Sans MT"/>
              </a:rPr>
              <a:t>ffi</a:t>
            </a:r>
            <a:r>
              <a:rPr sz="1600" b="1" spc="-110" dirty="0" smtClean="0">
                <a:solidFill>
                  <a:srgbClr val="05142B"/>
                </a:solidFill>
                <a:latin typeface="Grammarsaurus" pitchFamily="2" charset="0"/>
                <a:cs typeface="Gill Sans MT"/>
              </a:rPr>
              <a:t>ces </a:t>
            </a:r>
            <a:r>
              <a:rPr sz="1600" spc="-110" dirty="0">
                <a:solidFill>
                  <a:srgbClr val="05142B"/>
                </a:solidFill>
                <a:latin typeface="Grammarsaurus" pitchFamily="2" charset="0"/>
                <a:cs typeface="Gill Sans MT"/>
              </a:rPr>
              <a:t>and people’s homes </a:t>
            </a:r>
            <a:r>
              <a:rPr sz="1600" spc="-100" dirty="0">
                <a:solidFill>
                  <a:srgbClr val="05142B"/>
                </a:solidFill>
                <a:latin typeface="Grammarsaurus" pitchFamily="2" charset="0"/>
                <a:cs typeface="Gill Sans MT"/>
              </a:rPr>
              <a:t>until the 1990s when </a:t>
            </a:r>
            <a:r>
              <a:rPr sz="1600" b="1" spc="-100" dirty="0">
                <a:solidFill>
                  <a:srgbClr val="05142B"/>
                </a:solidFill>
                <a:latin typeface="Grammarsaurus" pitchFamily="2" charset="0"/>
                <a:cs typeface="Gill Sans MT"/>
              </a:rPr>
              <a:t>computers took over</a:t>
            </a:r>
            <a:r>
              <a:rPr sz="1600" spc="-100" dirty="0">
                <a:solidFill>
                  <a:srgbClr val="05142B"/>
                </a:solidFill>
                <a:latin typeface="Grammarsaurus" pitchFamily="2" charset="0"/>
                <a:cs typeface="Gill Sans MT"/>
              </a:rPr>
              <a:t>!</a:t>
            </a:r>
            <a:endParaRPr sz="1600" spc="-100" dirty="0">
              <a:latin typeface="Grammarsaurus" pitchFamily="2" charset="0"/>
              <a:cs typeface="Gill Sans MT"/>
            </a:endParaRPr>
          </a:p>
        </p:txBody>
      </p:sp>
      <p:grpSp>
        <p:nvGrpSpPr>
          <p:cNvPr id="21" name="object 21"/>
          <p:cNvGrpSpPr/>
          <p:nvPr/>
        </p:nvGrpSpPr>
        <p:grpSpPr>
          <a:xfrm>
            <a:off x="4690827" y="1463732"/>
            <a:ext cx="2197100" cy="1467485"/>
            <a:chOff x="4690827" y="1463732"/>
            <a:chExt cx="2197100" cy="1467485"/>
          </a:xfrm>
        </p:grpSpPr>
        <p:sp>
          <p:nvSpPr>
            <p:cNvPr id="22" name="object 22"/>
            <p:cNvSpPr/>
            <p:nvPr/>
          </p:nvSpPr>
          <p:spPr>
            <a:xfrm>
              <a:off x="4696142" y="1469047"/>
              <a:ext cx="2186305" cy="1456690"/>
            </a:xfrm>
            <a:custGeom>
              <a:avLst/>
              <a:gdLst/>
              <a:ahLst/>
              <a:cxnLst/>
              <a:rect l="l" t="t" r="r" b="b"/>
              <a:pathLst>
                <a:path w="2186304" h="1456689">
                  <a:moveTo>
                    <a:pt x="2160943" y="0"/>
                  </a:moveTo>
                  <a:lnTo>
                    <a:pt x="24955" y="0"/>
                  </a:lnTo>
                  <a:lnTo>
                    <a:pt x="15242" y="1961"/>
                  </a:lnTo>
                  <a:lnTo>
                    <a:pt x="7310" y="7310"/>
                  </a:lnTo>
                  <a:lnTo>
                    <a:pt x="1961" y="15242"/>
                  </a:lnTo>
                  <a:lnTo>
                    <a:pt x="0" y="24955"/>
                  </a:lnTo>
                  <a:lnTo>
                    <a:pt x="0" y="1431480"/>
                  </a:lnTo>
                  <a:lnTo>
                    <a:pt x="1961" y="1441193"/>
                  </a:lnTo>
                  <a:lnTo>
                    <a:pt x="7310" y="1449125"/>
                  </a:lnTo>
                  <a:lnTo>
                    <a:pt x="15242" y="1454474"/>
                  </a:lnTo>
                  <a:lnTo>
                    <a:pt x="24955" y="1456436"/>
                  </a:lnTo>
                  <a:lnTo>
                    <a:pt x="2160943" y="1456436"/>
                  </a:lnTo>
                  <a:lnTo>
                    <a:pt x="2170655" y="1454474"/>
                  </a:lnTo>
                  <a:lnTo>
                    <a:pt x="2178588" y="1449125"/>
                  </a:lnTo>
                  <a:lnTo>
                    <a:pt x="2183937" y="1441193"/>
                  </a:lnTo>
                  <a:lnTo>
                    <a:pt x="2185898" y="1431480"/>
                  </a:lnTo>
                  <a:lnTo>
                    <a:pt x="2185898" y="24955"/>
                  </a:lnTo>
                  <a:lnTo>
                    <a:pt x="2183937" y="15242"/>
                  </a:lnTo>
                  <a:lnTo>
                    <a:pt x="2178588" y="7310"/>
                  </a:lnTo>
                  <a:lnTo>
                    <a:pt x="2170655" y="1961"/>
                  </a:lnTo>
                  <a:lnTo>
                    <a:pt x="2160943" y="0"/>
                  </a:lnTo>
                  <a:close/>
                </a:path>
              </a:pathLst>
            </a:custGeom>
            <a:solidFill>
              <a:srgbClr val="4AF6C7"/>
            </a:solidFill>
          </p:spPr>
          <p:txBody>
            <a:bodyPr wrap="square" lIns="0" tIns="0" rIns="0" bIns="0" rtlCol="0"/>
            <a:lstStyle/>
            <a:p>
              <a:endParaRPr/>
            </a:p>
          </p:txBody>
        </p:sp>
        <p:sp>
          <p:nvSpPr>
            <p:cNvPr id="23" name="object 23"/>
            <p:cNvSpPr/>
            <p:nvPr/>
          </p:nvSpPr>
          <p:spPr>
            <a:xfrm>
              <a:off x="4696142" y="1469047"/>
              <a:ext cx="2186305" cy="1456690"/>
            </a:xfrm>
            <a:custGeom>
              <a:avLst/>
              <a:gdLst/>
              <a:ahLst/>
              <a:cxnLst/>
              <a:rect l="l" t="t" r="r" b="b"/>
              <a:pathLst>
                <a:path w="2186304" h="1456689">
                  <a:moveTo>
                    <a:pt x="2160943" y="1456436"/>
                  </a:moveTo>
                  <a:lnTo>
                    <a:pt x="24955" y="1456436"/>
                  </a:lnTo>
                  <a:lnTo>
                    <a:pt x="15242" y="1454474"/>
                  </a:lnTo>
                  <a:lnTo>
                    <a:pt x="7310" y="1449125"/>
                  </a:lnTo>
                  <a:lnTo>
                    <a:pt x="1961" y="1441193"/>
                  </a:lnTo>
                  <a:lnTo>
                    <a:pt x="0" y="1431480"/>
                  </a:lnTo>
                  <a:lnTo>
                    <a:pt x="0" y="24955"/>
                  </a:lnTo>
                  <a:lnTo>
                    <a:pt x="1961" y="15242"/>
                  </a:lnTo>
                  <a:lnTo>
                    <a:pt x="7310" y="7310"/>
                  </a:lnTo>
                  <a:lnTo>
                    <a:pt x="15242" y="1961"/>
                  </a:lnTo>
                  <a:lnTo>
                    <a:pt x="24955" y="0"/>
                  </a:lnTo>
                  <a:lnTo>
                    <a:pt x="2160943" y="0"/>
                  </a:lnTo>
                  <a:lnTo>
                    <a:pt x="2170655" y="1961"/>
                  </a:lnTo>
                  <a:lnTo>
                    <a:pt x="2178588" y="7310"/>
                  </a:lnTo>
                  <a:lnTo>
                    <a:pt x="2183937" y="15242"/>
                  </a:lnTo>
                  <a:lnTo>
                    <a:pt x="2185898" y="24955"/>
                  </a:lnTo>
                  <a:lnTo>
                    <a:pt x="2185898" y="1431480"/>
                  </a:lnTo>
                  <a:lnTo>
                    <a:pt x="2183937" y="1441193"/>
                  </a:lnTo>
                  <a:lnTo>
                    <a:pt x="2178588" y="1449125"/>
                  </a:lnTo>
                  <a:lnTo>
                    <a:pt x="2170655" y="1454474"/>
                  </a:lnTo>
                  <a:lnTo>
                    <a:pt x="2160943" y="1456436"/>
                  </a:lnTo>
                  <a:close/>
                </a:path>
              </a:pathLst>
            </a:custGeom>
            <a:ln w="10629">
              <a:solidFill>
                <a:srgbClr val="05142B"/>
              </a:solidFill>
            </a:ln>
          </p:spPr>
          <p:txBody>
            <a:bodyPr wrap="square" lIns="0" tIns="0" rIns="0" bIns="0" rtlCol="0"/>
            <a:lstStyle/>
            <a:p>
              <a:endParaRPr/>
            </a:p>
          </p:txBody>
        </p:sp>
      </p:grpSp>
      <p:sp>
        <p:nvSpPr>
          <p:cNvPr id="24" name="object 24"/>
          <p:cNvSpPr txBox="1"/>
          <p:nvPr/>
        </p:nvSpPr>
        <p:spPr>
          <a:xfrm>
            <a:off x="4893463" y="1579728"/>
            <a:ext cx="1962607" cy="1194686"/>
          </a:xfrm>
          <a:prstGeom prst="rect">
            <a:avLst/>
          </a:prstGeom>
        </p:spPr>
        <p:txBody>
          <a:bodyPr vert="horz" wrap="square" lIns="0" tIns="12700" rIns="0" bIns="0" rtlCol="0">
            <a:spAutoFit/>
          </a:bodyPr>
          <a:lstStyle/>
          <a:p>
            <a:pPr marL="12700" marR="5080">
              <a:lnSpc>
                <a:spcPct val="119800"/>
              </a:lnSpc>
              <a:spcBef>
                <a:spcPts val="100"/>
              </a:spcBef>
            </a:pPr>
            <a:r>
              <a:rPr sz="1600" b="1" spc="-100" dirty="0">
                <a:solidFill>
                  <a:srgbClr val="05142B"/>
                </a:solidFill>
                <a:latin typeface="Grammarsaurus" pitchFamily="2" charset="0"/>
                <a:cs typeface="Gill Sans MT"/>
              </a:rPr>
              <a:t>Personal computers </a:t>
            </a:r>
            <a:r>
              <a:rPr sz="1600" spc="-100" dirty="0">
                <a:solidFill>
                  <a:srgbClr val="05142B"/>
                </a:solidFill>
                <a:latin typeface="Grammarsaurus" pitchFamily="2" charset="0"/>
                <a:cs typeface="Gill Sans MT"/>
              </a:rPr>
              <a:t>(PCs) became common in people’s homes in </a:t>
            </a:r>
            <a:endParaRPr lang="en-US" sz="1600" spc="-100" dirty="0" smtClean="0">
              <a:solidFill>
                <a:srgbClr val="05142B"/>
              </a:solidFill>
              <a:latin typeface="Grammarsaurus" pitchFamily="2" charset="0"/>
              <a:cs typeface="Gill Sans MT"/>
            </a:endParaRPr>
          </a:p>
          <a:p>
            <a:pPr marL="12700" marR="5080">
              <a:lnSpc>
                <a:spcPct val="119800"/>
              </a:lnSpc>
              <a:spcBef>
                <a:spcPts val="100"/>
              </a:spcBef>
            </a:pPr>
            <a:r>
              <a:rPr sz="1600" spc="-100" dirty="0" smtClean="0">
                <a:solidFill>
                  <a:srgbClr val="05142B"/>
                </a:solidFill>
                <a:latin typeface="Grammarsaurus" pitchFamily="2" charset="0"/>
                <a:cs typeface="Gill Sans MT"/>
              </a:rPr>
              <a:t>the </a:t>
            </a:r>
            <a:r>
              <a:rPr sz="1600" b="1" spc="-100" dirty="0">
                <a:solidFill>
                  <a:srgbClr val="05142B"/>
                </a:solidFill>
                <a:latin typeface="Grammarsaurus" pitchFamily="2" charset="0"/>
                <a:cs typeface="Gill Sans MT"/>
              </a:rPr>
              <a:t>1980s </a:t>
            </a:r>
            <a:r>
              <a:rPr sz="1600" spc="-100" dirty="0">
                <a:solidFill>
                  <a:srgbClr val="05142B"/>
                </a:solidFill>
                <a:latin typeface="Grammarsaurus" pitchFamily="2" charset="0"/>
                <a:cs typeface="Gill Sans MT"/>
              </a:rPr>
              <a:t>and </a:t>
            </a:r>
            <a:r>
              <a:rPr sz="1600" b="1" spc="-100" dirty="0">
                <a:solidFill>
                  <a:srgbClr val="05142B"/>
                </a:solidFill>
                <a:latin typeface="Grammarsaurus" pitchFamily="2" charset="0"/>
                <a:cs typeface="Gill Sans MT"/>
              </a:rPr>
              <a:t>1990s</a:t>
            </a:r>
            <a:r>
              <a:rPr sz="1600" spc="-100" dirty="0">
                <a:solidFill>
                  <a:srgbClr val="05142B"/>
                </a:solidFill>
                <a:latin typeface="Grammarsaurus" pitchFamily="2" charset="0"/>
                <a:cs typeface="Gill Sans MT"/>
              </a:rPr>
              <a:t>.</a:t>
            </a:r>
            <a:endParaRPr sz="1600" spc="-100" dirty="0">
              <a:latin typeface="Grammarsaurus" pitchFamily="2" charset="0"/>
              <a:cs typeface="Gill Sans MT"/>
            </a:endParaRPr>
          </a:p>
        </p:txBody>
      </p:sp>
      <p:grpSp>
        <p:nvGrpSpPr>
          <p:cNvPr id="25" name="object 25"/>
          <p:cNvGrpSpPr/>
          <p:nvPr/>
        </p:nvGrpSpPr>
        <p:grpSpPr>
          <a:xfrm>
            <a:off x="2940189" y="4594326"/>
            <a:ext cx="1524635" cy="1416050"/>
            <a:chOff x="2940189" y="4594326"/>
            <a:chExt cx="1524635" cy="1416050"/>
          </a:xfrm>
        </p:grpSpPr>
        <p:pic>
          <p:nvPicPr>
            <p:cNvPr id="26" name="object 26"/>
            <p:cNvPicPr/>
            <p:nvPr/>
          </p:nvPicPr>
          <p:blipFill>
            <a:blip r:embed="rId3" cstate="print"/>
            <a:stretch>
              <a:fillRect/>
            </a:stretch>
          </p:blipFill>
          <p:spPr>
            <a:xfrm>
              <a:off x="2946539" y="4600676"/>
              <a:ext cx="1511515" cy="1403082"/>
            </a:xfrm>
            <a:prstGeom prst="rect">
              <a:avLst/>
            </a:prstGeom>
          </p:spPr>
        </p:pic>
        <p:sp>
          <p:nvSpPr>
            <p:cNvPr id="27" name="object 27"/>
            <p:cNvSpPr/>
            <p:nvPr/>
          </p:nvSpPr>
          <p:spPr>
            <a:xfrm>
              <a:off x="2946539" y="4600676"/>
              <a:ext cx="1511935" cy="1403350"/>
            </a:xfrm>
            <a:custGeom>
              <a:avLst/>
              <a:gdLst/>
              <a:ahLst/>
              <a:cxnLst/>
              <a:rect l="l" t="t" r="r" b="b"/>
              <a:pathLst>
                <a:path w="1511935" h="1403350">
                  <a:moveTo>
                    <a:pt x="1511515" y="1403083"/>
                  </a:moveTo>
                  <a:lnTo>
                    <a:pt x="0" y="1403083"/>
                  </a:lnTo>
                  <a:lnTo>
                    <a:pt x="0" y="0"/>
                  </a:lnTo>
                  <a:lnTo>
                    <a:pt x="1511515" y="0"/>
                  </a:lnTo>
                  <a:lnTo>
                    <a:pt x="1511515" y="1403083"/>
                  </a:lnTo>
                  <a:close/>
                </a:path>
              </a:pathLst>
            </a:custGeom>
            <a:ln w="12700">
              <a:solidFill>
                <a:srgbClr val="05142B"/>
              </a:solidFill>
            </a:ln>
          </p:spPr>
          <p:txBody>
            <a:bodyPr wrap="square" lIns="0" tIns="0" rIns="0" bIns="0" rtlCol="0"/>
            <a:lstStyle/>
            <a:p>
              <a:endParaRPr/>
            </a:p>
          </p:txBody>
        </p:sp>
      </p:grpSp>
      <p:grpSp>
        <p:nvGrpSpPr>
          <p:cNvPr id="28" name="object 28"/>
          <p:cNvGrpSpPr/>
          <p:nvPr/>
        </p:nvGrpSpPr>
        <p:grpSpPr>
          <a:xfrm>
            <a:off x="4968265" y="6388154"/>
            <a:ext cx="2255520" cy="363220"/>
            <a:chOff x="4968265" y="6388154"/>
            <a:chExt cx="2255520" cy="363220"/>
          </a:xfrm>
        </p:grpSpPr>
        <p:sp>
          <p:nvSpPr>
            <p:cNvPr id="29" name="object 29"/>
            <p:cNvSpPr/>
            <p:nvPr/>
          </p:nvSpPr>
          <p:spPr>
            <a:xfrm>
              <a:off x="4974615" y="6394504"/>
              <a:ext cx="2242820" cy="350520"/>
            </a:xfrm>
            <a:custGeom>
              <a:avLst/>
              <a:gdLst/>
              <a:ahLst/>
              <a:cxnLst/>
              <a:rect l="l" t="t" r="r" b="b"/>
              <a:pathLst>
                <a:path w="2242820" h="350520">
                  <a:moveTo>
                    <a:pt x="2122792" y="0"/>
                  </a:moveTo>
                  <a:lnTo>
                    <a:pt x="119976" y="0"/>
                  </a:lnTo>
                  <a:lnTo>
                    <a:pt x="73391" y="9466"/>
                  </a:lnTo>
                  <a:lnTo>
                    <a:pt x="35242" y="35242"/>
                  </a:lnTo>
                  <a:lnTo>
                    <a:pt x="9466" y="73391"/>
                  </a:lnTo>
                  <a:lnTo>
                    <a:pt x="0" y="119976"/>
                  </a:lnTo>
                  <a:lnTo>
                    <a:pt x="0" y="230492"/>
                  </a:lnTo>
                  <a:lnTo>
                    <a:pt x="9466" y="277077"/>
                  </a:lnTo>
                  <a:lnTo>
                    <a:pt x="35242" y="315226"/>
                  </a:lnTo>
                  <a:lnTo>
                    <a:pt x="73391" y="341002"/>
                  </a:lnTo>
                  <a:lnTo>
                    <a:pt x="119976" y="350469"/>
                  </a:lnTo>
                  <a:lnTo>
                    <a:pt x="2122792" y="350469"/>
                  </a:lnTo>
                  <a:lnTo>
                    <a:pt x="2169377" y="341002"/>
                  </a:lnTo>
                  <a:lnTo>
                    <a:pt x="2207526" y="315226"/>
                  </a:lnTo>
                  <a:lnTo>
                    <a:pt x="2233302" y="277077"/>
                  </a:lnTo>
                  <a:lnTo>
                    <a:pt x="2242769" y="230492"/>
                  </a:lnTo>
                  <a:lnTo>
                    <a:pt x="2242769" y="119976"/>
                  </a:lnTo>
                  <a:lnTo>
                    <a:pt x="2233302" y="73391"/>
                  </a:lnTo>
                  <a:lnTo>
                    <a:pt x="2207526" y="35242"/>
                  </a:lnTo>
                  <a:lnTo>
                    <a:pt x="2169377" y="9466"/>
                  </a:lnTo>
                  <a:lnTo>
                    <a:pt x="2122792" y="0"/>
                  </a:lnTo>
                  <a:close/>
                </a:path>
              </a:pathLst>
            </a:custGeom>
            <a:solidFill>
              <a:srgbClr val="274F60"/>
            </a:solidFill>
          </p:spPr>
          <p:txBody>
            <a:bodyPr wrap="square" lIns="0" tIns="0" rIns="0" bIns="0" rtlCol="0"/>
            <a:lstStyle/>
            <a:p>
              <a:endParaRPr/>
            </a:p>
          </p:txBody>
        </p:sp>
        <p:sp>
          <p:nvSpPr>
            <p:cNvPr id="30" name="object 30"/>
            <p:cNvSpPr/>
            <p:nvPr/>
          </p:nvSpPr>
          <p:spPr>
            <a:xfrm>
              <a:off x="4974615" y="6394504"/>
              <a:ext cx="2242820" cy="350520"/>
            </a:xfrm>
            <a:custGeom>
              <a:avLst/>
              <a:gdLst/>
              <a:ahLst/>
              <a:cxnLst/>
              <a:rect l="l" t="t" r="r" b="b"/>
              <a:pathLst>
                <a:path w="2242820" h="350520">
                  <a:moveTo>
                    <a:pt x="2122792" y="350469"/>
                  </a:moveTo>
                  <a:lnTo>
                    <a:pt x="119976" y="350469"/>
                  </a:lnTo>
                  <a:lnTo>
                    <a:pt x="73391" y="341002"/>
                  </a:lnTo>
                  <a:lnTo>
                    <a:pt x="35242" y="315226"/>
                  </a:lnTo>
                  <a:lnTo>
                    <a:pt x="9466" y="277077"/>
                  </a:lnTo>
                  <a:lnTo>
                    <a:pt x="0" y="230492"/>
                  </a:lnTo>
                  <a:lnTo>
                    <a:pt x="0" y="119976"/>
                  </a:lnTo>
                  <a:lnTo>
                    <a:pt x="9466" y="73391"/>
                  </a:lnTo>
                  <a:lnTo>
                    <a:pt x="35242" y="35242"/>
                  </a:lnTo>
                  <a:lnTo>
                    <a:pt x="73391" y="9466"/>
                  </a:lnTo>
                  <a:lnTo>
                    <a:pt x="119976" y="0"/>
                  </a:lnTo>
                  <a:lnTo>
                    <a:pt x="2122792" y="0"/>
                  </a:lnTo>
                  <a:lnTo>
                    <a:pt x="2169377" y="9466"/>
                  </a:lnTo>
                  <a:lnTo>
                    <a:pt x="2207526" y="35242"/>
                  </a:lnTo>
                  <a:lnTo>
                    <a:pt x="2233302" y="73391"/>
                  </a:lnTo>
                  <a:lnTo>
                    <a:pt x="2242769" y="119976"/>
                  </a:lnTo>
                  <a:lnTo>
                    <a:pt x="2242769" y="230492"/>
                  </a:lnTo>
                  <a:lnTo>
                    <a:pt x="2233302" y="277077"/>
                  </a:lnTo>
                  <a:lnTo>
                    <a:pt x="2207526" y="315226"/>
                  </a:lnTo>
                  <a:lnTo>
                    <a:pt x="2169377" y="341002"/>
                  </a:lnTo>
                  <a:lnTo>
                    <a:pt x="2122792" y="350469"/>
                  </a:lnTo>
                  <a:close/>
                </a:path>
              </a:pathLst>
            </a:custGeom>
            <a:ln w="12700">
              <a:solidFill>
                <a:srgbClr val="05142B"/>
              </a:solidFill>
            </a:ln>
          </p:spPr>
          <p:txBody>
            <a:bodyPr wrap="square" lIns="0" tIns="0" rIns="0" bIns="0" rtlCol="0"/>
            <a:lstStyle/>
            <a:p>
              <a:endParaRPr/>
            </a:p>
          </p:txBody>
        </p:sp>
        <p:pic>
          <p:nvPicPr>
            <p:cNvPr id="31" name="object 31"/>
            <p:cNvPicPr/>
            <p:nvPr/>
          </p:nvPicPr>
          <p:blipFill>
            <a:blip r:embed="rId4" cstate="print"/>
            <a:stretch>
              <a:fillRect/>
            </a:stretch>
          </p:blipFill>
          <p:spPr>
            <a:xfrm>
              <a:off x="5059743" y="6434772"/>
              <a:ext cx="270797" cy="270793"/>
            </a:xfrm>
            <a:prstGeom prst="rect">
              <a:avLst/>
            </a:prstGeom>
          </p:spPr>
        </p:pic>
      </p:grpSp>
      <p:grpSp>
        <p:nvGrpSpPr>
          <p:cNvPr id="32" name="object 32"/>
          <p:cNvGrpSpPr/>
          <p:nvPr/>
        </p:nvGrpSpPr>
        <p:grpSpPr>
          <a:xfrm>
            <a:off x="11634089" y="0"/>
            <a:ext cx="558165" cy="666750"/>
            <a:chOff x="11634089" y="0"/>
            <a:chExt cx="558165" cy="666750"/>
          </a:xfrm>
        </p:grpSpPr>
        <p:sp>
          <p:nvSpPr>
            <p:cNvPr id="33" name="object 33"/>
            <p:cNvSpPr/>
            <p:nvPr/>
          </p:nvSpPr>
          <p:spPr>
            <a:xfrm>
              <a:off x="11640439" y="0"/>
              <a:ext cx="551815" cy="660400"/>
            </a:xfrm>
            <a:custGeom>
              <a:avLst/>
              <a:gdLst/>
              <a:ahLst/>
              <a:cxnLst/>
              <a:rect l="l" t="t" r="r" b="b"/>
              <a:pathLst>
                <a:path w="551815" h="660400">
                  <a:moveTo>
                    <a:pt x="551573" y="0"/>
                  </a:moveTo>
                  <a:lnTo>
                    <a:pt x="2706" y="0"/>
                  </a:lnTo>
                  <a:lnTo>
                    <a:pt x="1543" y="14004"/>
                  </a:lnTo>
                  <a:lnTo>
                    <a:pt x="682" y="28254"/>
                  </a:lnTo>
                  <a:lnTo>
                    <a:pt x="169" y="42251"/>
                  </a:lnTo>
                  <a:lnTo>
                    <a:pt x="0" y="56095"/>
                  </a:lnTo>
                  <a:lnTo>
                    <a:pt x="1944" y="104954"/>
                  </a:lnTo>
                  <a:lnTo>
                    <a:pt x="7686" y="152785"/>
                  </a:lnTo>
                  <a:lnTo>
                    <a:pt x="17085" y="199435"/>
                  </a:lnTo>
                  <a:lnTo>
                    <a:pt x="30002" y="244750"/>
                  </a:lnTo>
                  <a:lnTo>
                    <a:pt x="46296" y="288579"/>
                  </a:lnTo>
                  <a:lnTo>
                    <a:pt x="65829" y="330768"/>
                  </a:lnTo>
                  <a:lnTo>
                    <a:pt x="88460" y="371163"/>
                  </a:lnTo>
                  <a:lnTo>
                    <a:pt x="114051" y="409612"/>
                  </a:lnTo>
                  <a:lnTo>
                    <a:pt x="142461" y="445961"/>
                  </a:lnTo>
                  <a:lnTo>
                    <a:pt x="173551" y="480057"/>
                  </a:lnTo>
                  <a:lnTo>
                    <a:pt x="207181" y="511748"/>
                  </a:lnTo>
                  <a:lnTo>
                    <a:pt x="243211" y="540880"/>
                  </a:lnTo>
                  <a:lnTo>
                    <a:pt x="281503" y="567301"/>
                  </a:lnTo>
                  <a:lnTo>
                    <a:pt x="321916" y="590856"/>
                  </a:lnTo>
                  <a:lnTo>
                    <a:pt x="364310" y="611393"/>
                  </a:lnTo>
                  <a:lnTo>
                    <a:pt x="408547" y="628759"/>
                  </a:lnTo>
                  <a:lnTo>
                    <a:pt x="454486" y="642800"/>
                  </a:lnTo>
                  <a:lnTo>
                    <a:pt x="501988" y="653364"/>
                  </a:lnTo>
                  <a:lnTo>
                    <a:pt x="551386" y="660365"/>
                  </a:lnTo>
                  <a:lnTo>
                    <a:pt x="551573" y="660365"/>
                  </a:lnTo>
                  <a:lnTo>
                    <a:pt x="551573" y="0"/>
                  </a:lnTo>
                  <a:close/>
                </a:path>
              </a:pathLst>
            </a:custGeom>
            <a:solidFill>
              <a:srgbClr val="274F60"/>
            </a:solidFill>
          </p:spPr>
          <p:txBody>
            <a:bodyPr wrap="square" lIns="0" tIns="0" rIns="0" bIns="0" rtlCol="0"/>
            <a:lstStyle/>
            <a:p>
              <a:endParaRPr/>
            </a:p>
          </p:txBody>
        </p:sp>
        <p:sp>
          <p:nvSpPr>
            <p:cNvPr id="34" name="object 34"/>
            <p:cNvSpPr/>
            <p:nvPr/>
          </p:nvSpPr>
          <p:spPr>
            <a:xfrm>
              <a:off x="11634089" y="0"/>
              <a:ext cx="558165" cy="666750"/>
            </a:xfrm>
            <a:custGeom>
              <a:avLst/>
              <a:gdLst/>
              <a:ahLst/>
              <a:cxnLst/>
              <a:rect l="l" t="t" r="r" b="b"/>
              <a:pathLst>
                <a:path w="558165" h="666750">
                  <a:moveTo>
                    <a:pt x="15430" y="0"/>
                  </a:moveTo>
                  <a:lnTo>
                    <a:pt x="2682" y="0"/>
                  </a:lnTo>
                  <a:lnTo>
                    <a:pt x="1559" y="13537"/>
                  </a:lnTo>
                  <a:lnTo>
                    <a:pt x="690" y="27927"/>
                  </a:lnTo>
                  <a:lnTo>
                    <a:pt x="177" y="41940"/>
                  </a:lnTo>
                  <a:lnTo>
                    <a:pt x="0" y="56095"/>
                  </a:lnTo>
                  <a:lnTo>
                    <a:pt x="2018" y="104695"/>
                  </a:lnTo>
                  <a:lnTo>
                    <a:pt x="2104" y="106766"/>
                  </a:lnTo>
                  <a:lnTo>
                    <a:pt x="8358" y="156742"/>
                  </a:lnTo>
                  <a:lnTo>
                    <a:pt x="18676" y="205802"/>
                  </a:lnTo>
                  <a:lnTo>
                    <a:pt x="32972" y="253723"/>
                  </a:lnTo>
                  <a:lnTo>
                    <a:pt x="51158" y="300282"/>
                  </a:lnTo>
                  <a:lnTo>
                    <a:pt x="73148" y="345258"/>
                  </a:lnTo>
                  <a:lnTo>
                    <a:pt x="98855" y="388429"/>
                  </a:lnTo>
                  <a:lnTo>
                    <a:pt x="128192" y="429572"/>
                  </a:lnTo>
                  <a:lnTo>
                    <a:pt x="161074" y="468464"/>
                  </a:lnTo>
                  <a:lnTo>
                    <a:pt x="196792" y="504314"/>
                  </a:lnTo>
                  <a:lnTo>
                    <a:pt x="235066" y="536954"/>
                  </a:lnTo>
                  <a:lnTo>
                    <a:pt x="275681" y="566278"/>
                  </a:lnTo>
                  <a:lnTo>
                    <a:pt x="318424" y="592179"/>
                  </a:lnTo>
                  <a:lnTo>
                    <a:pt x="363083" y="614551"/>
                  </a:lnTo>
                  <a:lnTo>
                    <a:pt x="409445" y="633287"/>
                  </a:lnTo>
                  <a:lnTo>
                    <a:pt x="457296" y="648280"/>
                  </a:lnTo>
                  <a:lnTo>
                    <a:pt x="506424" y="659423"/>
                  </a:lnTo>
                  <a:lnTo>
                    <a:pt x="556615" y="666610"/>
                  </a:lnTo>
                  <a:lnTo>
                    <a:pt x="557923" y="666743"/>
                  </a:lnTo>
                  <a:lnTo>
                    <a:pt x="557923" y="653975"/>
                  </a:lnTo>
                  <a:lnTo>
                    <a:pt x="510129" y="647192"/>
                  </a:lnTo>
                  <a:lnTo>
                    <a:pt x="463618" y="636828"/>
                  </a:lnTo>
                  <a:lnTo>
                    <a:pt x="418528" y="623031"/>
                  </a:lnTo>
                  <a:lnTo>
                    <a:pt x="375009" y="605947"/>
                  </a:lnTo>
                  <a:lnTo>
                    <a:pt x="333211" y="585726"/>
                  </a:lnTo>
                  <a:lnTo>
                    <a:pt x="293283" y="562515"/>
                  </a:lnTo>
                  <a:lnTo>
                    <a:pt x="255376" y="536463"/>
                  </a:lnTo>
                  <a:lnTo>
                    <a:pt x="219640" y="507717"/>
                  </a:lnTo>
                  <a:lnTo>
                    <a:pt x="186224" y="476425"/>
                  </a:lnTo>
                  <a:lnTo>
                    <a:pt x="155279" y="442736"/>
                  </a:lnTo>
                  <a:lnTo>
                    <a:pt x="126955" y="406798"/>
                  </a:lnTo>
                  <a:lnTo>
                    <a:pt x="101401" y="368759"/>
                  </a:lnTo>
                  <a:lnTo>
                    <a:pt x="78768" y="328767"/>
                  </a:lnTo>
                  <a:lnTo>
                    <a:pt x="59205" y="286970"/>
                  </a:lnTo>
                  <a:lnTo>
                    <a:pt x="42863" y="243517"/>
                  </a:lnTo>
                  <a:lnTo>
                    <a:pt x="29891" y="198554"/>
                  </a:lnTo>
                  <a:lnTo>
                    <a:pt x="20440" y="152231"/>
                  </a:lnTo>
                  <a:lnTo>
                    <a:pt x="14660" y="104695"/>
                  </a:lnTo>
                  <a:lnTo>
                    <a:pt x="12700" y="56095"/>
                  </a:lnTo>
                  <a:lnTo>
                    <a:pt x="12880" y="42079"/>
                  </a:lnTo>
                  <a:lnTo>
                    <a:pt x="13410" y="27927"/>
                  </a:lnTo>
                  <a:lnTo>
                    <a:pt x="14269" y="13897"/>
                  </a:lnTo>
                  <a:lnTo>
                    <a:pt x="15430" y="0"/>
                  </a:lnTo>
                  <a:close/>
                </a:path>
              </a:pathLst>
            </a:custGeom>
            <a:solidFill>
              <a:srgbClr val="05142B"/>
            </a:solidFill>
          </p:spPr>
          <p:txBody>
            <a:bodyPr wrap="square" lIns="0" tIns="0" rIns="0" bIns="0" rtlCol="0"/>
            <a:lstStyle/>
            <a:p>
              <a:endParaRPr/>
            </a:p>
          </p:txBody>
        </p:sp>
      </p:grpSp>
      <p:sp>
        <p:nvSpPr>
          <p:cNvPr id="37" name="object 26"/>
          <p:cNvSpPr txBox="1"/>
          <p:nvPr/>
        </p:nvSpPr>
        <p:spPr>
          <a:xfrm>
            <a:off x="11779160" y="49580"/>
            <a:ext cx="360680" cy="391160"/>
          </a:xfrm>
          <a:prstGeom prst="rect">
            <a:avLst/>
          </a:prstGeom>
        </p:spPr>
        <p:txBody>
          <a:bodyPr vert="horz" wrap="square" lIns="0" tIns="12700" rIns="0" bIns="0" rtlCol="0">
            <a:spAutoFit/>
          </a:bodyPr>
          <a:lstStyle/>
          <a:p>
            <a:pPr marL="12700" algn="ctr">
              <a:lnSpc>
                <a:spcPct val="100000"/>
              </a:lnSpc>
              <a:spcBef>
                <a:spcPts val="100"/>
              </a:spcBef>
            </a:pPr>
            <a:r>
              <a:rPr lang="en-US" sz="900" b="1" dirty="0" smtClean="0">
                <a:solidFill>
                  <a:srgbClr val="FFFFFF"/>
                </a:solidFill>
                <a:latin typeface="Grammarsaurus" pitchFamily="2" charset="0"/>
                <a:cs typeface="Gill Sans MT"/>
              </a:rPr>
              <a:t> </a:t>
            </a:r>
            <a:r>
              <a:rPr sz="2400" b="1" dirty="0" smtClean="0">
                <a:solidFill>
                  <a:srgbClr val="FFFFFF"/>
                </a:solidFill>
                <a:latin typeface="Grammarsaurus" pitchFamily="2" charset="0"/>
                <a:cs typeface="Gill Sans MT"/>
              </a:rPr>
              <a:t>1</a:t>
            </a:r>
            <a:r>
              <a:rPr lang="en-US" sz="2400" b="1" dirty="0" smtClean="0">
                <a:solidFill>
                  <a:srgbClr val="FFFFFF"/>
                </a:solidFill>
                <a:latin typeface="Grammarsaurus" pitchFamily="2" charset="0"/>
                <a:cs typeface="Gill Sans MT"/>
              </a:rPr>
              <a:t>5</a:t>
            </a:r>
            <a:endParaRPr sz="2400" dirty="0">
              <a:latin typeface="Grammarsaurus" pitchFamily="2" charset="0"/>
              <a:cs typeface="Gill Sans MT"/>
            </a:endParaRPr>
          </a:p>
        </p:txBody>
      </p:sp>
      <p:sp>
        <p:nvSpPr>
          <p:cNvPr id="38" name="object 90"/>
          <p:cNvSpPr txBox="1"/>
          <p:nvPr/>
        </p:nvSpPr>
        <p:spPr>
          <a:xfrm>
            <a:off x="5382723" y="6468763"/>
            <a:ext cx="1745717" cy="172483"/>
          </a:xfrm>
          <a:prstGeom prst="rect">
            <a:avLst/>
          </a:prstGeom>
        </p:spPr>
        <p:txBody>
          <a:bodyPr vert="horz" wrap="square" lIns="0" tIns="3175" rIns="0" bIns="0" rtlCol="0">
            <a:spAutoFit/>
          </a:bodyPr>
          <a:lstStyle/>
          <a:p>
            <a:pPr marL="12700">
              <a:lnSpc>
                <a:spcPct val="100000"/>
              </a:lnSpc>
              <a:spcBef>
                <a:spcPts val="25"/>
              </a:spcBef>
            </a:pPr>
            <a:r>
              <a:rPr sz="1100" b="1" spc="-30" dirty="0">
                <a:solidFill>
                  <a:srgbClr val="FFFFFF"/>
                </a:solidFill>
                <a:latin typeface="Grammarsaurus" pitchFamily="2" charset="0"/>
                <a:cs typeface="Gill Sans MT"/>
              </a:rPr>
              <a:t>www.grammarsaurus.co.uk</a:t>
            </a:r>
            <a:endParaRPr sz="1100" spc="-30" dirty="0">
              <a:latin typeface="Grammarsaurus" pitchFamily="2" charset="0"/>
              <a:cs typeface="Gill Sans MT"/>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object 2"/>
          <p:cNvGrpSpPr/>
          <p:nvPr/>
        </p:nvGrpSpPr>
        <p:grpSpPr>
          <a:xfrm>
            <a:off x="3917950" y="157911"/>
            <a:ext cx="4356100" cy="768350"/>
            <a:chOff x="3917950" y="157911"/>
            <a:chExt cx="4356100" cy="768350"/>
          </a:xfrm>
        </p:grpSpPr>
        <p:sp>
          <p:nvSpPr>
            <p:cNvPr id="3" name="object 3"/>
            <p:cNvSpPr/>
            <p:nvPr/>
          </p:nvSpPr>
          <p:spPr>
            <a:xfrm>
              <a:off x="3924300" y="164261"/>
              <a:ext cx="4343400" cy="755650"/>
            </a:xfrm>
            <a:custGeom>
              <a:avLst/>
              <a:gdLst/>
              <a:ahLst/>
              <a:cxnLst/>
              <a:rect l="l" t="t" r="r" b="b"/>
              <a:pathLst>
                <a:path w="4343400" h="755650">
                  <a:moveTo>
                    <a:pt x="4262577" y="0"/>
                  </a:moveTo>
                  <a:lnTo>
                    <a:pt x="80822" y="0"/>
                  </a:lnTo>
                  <a:lnTo>
                    <a:pt x="49393" y="3498"/>
                  </a:lnTo>
                  <a:lnTo>
                    <a:pt x="23699" y="13033"/>
                  </a:lnTo>
                  <a:lnTo>
                    <a:pt x="6361" y="27164"/>
                  </a:lnTo>
                  <a:lnTo>
                    <a:pt x="0" y="44450"/>
                  </a:lnTo>
                  <a:lnTo>
                    <a:pt x="0" y="710692"/>
                  </a:lnTo>
                  <a:lnTo>
                    <a:pt x="6361" y="727977"/>
                  </a:lnTo>
                  <a:lnTo>
                    <a:pt x="23699" y="742108"/>
                  </a:lnTo>
                  <a:lnTo>
                    <a:pt x="49393" y="751643"/>
                  </a:lnTo>
                  <a:lnTo>
                    <a:pt x="80822" y="755142"/>
                  </a:lnTo>
                  <a:lnTo>
                    <a:pt x="4262577" y="755142"/>
                  </a:lnTo>
                  <a:lnTo>
                    <a:pt x="4294006" y="751643"/>
                  </a:lnTo>
                  <a:lnTo>
                    <a:pt x="4319700" y="742108"/>
                  </a:lnTo>
                  <a:lnTo>
                    <a:pt x="4337038" y="727977"/>
                  </a:lnTo>
                  <a:lnTo>
                    <a:pt x="4343400" y="710692"/>
                  </a:lnTo>
                  <a:lnTo>
                    <a:pt x="4343400" y="44450"/>
                  </a:lnTo>
                  <a:lnTo>
                    <a:pt x="4337038" y="27164"/>
                  </a:lnTo>
                  <a:lnTo>
                    <a:pt x="4319700" y="13033"/>
                  </a:lnTo>
                  <a:lnTo>
                    <a:pt x="4294006" y="3498"/>
                  </a:lnTo>
                  <a:lnTo>
                    <a:pt x="4262577" y="0"/>
                  </a:lnTo>
                  <a:close/>
                </a:path>
              </a:pathLst>
            </a:custGeom>
            <a:solidFill>
              <a:srgbClr val="274F60"/>
            </a:solidFill>
          </p:spPr>
          <p:txBody>
            <a:bodyPr wrap="square" lIns="0" tIns="0" rIns="0" bIns="0" rtlCol="0"/>
            <a:lstStyle/>
            <a:p>
              <a:endParaRPr/>
            </a:p>
          </p:txBody>
        </p:sp>
        <p:sp>
          <p:nvSpPr>
            <p:cNvPr id="4" name="object 4"/>
            <p:cNvSpPr/>
            <p:nvPr/>
          </p:nvSpPr>
          <p:spPr>
            <a:xfrm>
              <a:off x="3924300" y="164261"/>
              <a:ext cx="4343400" cy="755650"/>
            </a:xfrm>
            <a:custGeom>
              <a:avLst/>
              <a:gdLst/>
              <a:ahLst/>
              <a:cxnLst/>
              <a:rect l="l" t="t" r="r" b="b"/>
              <a:pathLst>
                <a:path w="4343400" h="755650">
                  <a:moveTo>
                    <a:pt x="80822" y="755142"/>
                  </a:moveTo>
                  <a:lnTo>
                    <a:pt x="49393" y="751643"/>
                  </a:lnTo>
                  <a:lnTo>
                    <a:pt x="23699" y="742108"/>
                  </a:lnTo>
                  <a:lnTo>
                    <a:pt x="6361" y="727977"/>
                  </a:lnTo>
                  <a:lnTo>
                    <a:pt x="0" y="710692"/>
                  </a:lnTo>
                  <a:lnTo>
                    <a:pt x="0" y="44450"/>
                  </a:lnTo>
                  <a:lnTo>
                    <a:pt x="6361" y="27164"/>
                  </a:lnTo>
                  <a:lnTo>
                    <a:pt x="23699" y="13033"/>
                  </a:lnTo>
                  <a:lnTo>
                    <a:pt x="49393" y="3498"/>
                  </a:lnTo>
                  <a:lnTo>
                    <a:pt x="80822" y="0"/>
                  </a:lnTo>
                  <a:lnTo>
                    <a:pt x="4262577" y="0"/>
                  </a:lnTo>
                  <a:lnTo>
                    <a:pt x="4294006" y="3498"/>
                  </a:lnTo>
                  <a:lnTo>
                    <a:pt x="4319700" y="13033"/>
                  </a:lnTo>
                  <a:lnTo>
                    <a:pt x="4337038" y="27164"/>
                  </a:lnTo>
                  <a:lnTo>
                    <a:pt x="4343400" y="44450"/>
                  </a:lnTo>
                  <a:lnTo>
                    <a:pt x="4343400" y="710692"/>
                  </a:lnTo>
                  <a:lnTo>
                    <a:pt x="4337038" y="727977"/>
                  </a:lnTo>
                  <a:lnTo>
                    <a:pt x="4319700" y="742108"/>
                  </a:lnTo>
                  <a:lnTo>
                    <a:pt x="4294006" y="751643"/>
                  </a:lnTo>
                  <a:lnTo>
                    <a:pt x="4262577" y="755142"/>
                  </a:lnTo>
                  <a:lnTo>
                    <a:pt x="80822" y="755142"/>
                  </a:lnTo>
                  <a:close/>
                </a:path>
              </a:pathLst>
            </a:custGeom>
            <a:ln w="12700">
              <a:solidFill>
                <a:srgbClr val="05142B"/>
              </a:solidFill>
            </a:ln>
          </p:spPr>
          <p:txBody>
            <a:bodyPr wrap="square" lIns="0" tIns="0" rIns="0" bIns="0" rtlCol="0"/>
            <a:lstStyle/>
            <a:p>
              <a:endParaRPr/>
            </a:p>
          </p:txBody>
        </p:sp>
      </p:grpSp>
      <p:sp>
        <p:nvSpPr>
          <p:cNvPr id="5" name="object 5"/>
          <p:cNvSpPr txBox="1">
            <a:spLocks noGrp="1"/>
          </p:cNvSpPr>
          <p:nvPr>
            <p:ph type="title"/>
          </p:nvPr>
        </p:nvSpPr>
        <p:spPr>
          <a:xfrm>
            <a:off x="4023372" y="220759"/>
            <a:ext cx="4145255" cy="582211"/>
          </a:xfrm>
          <a:prstGeom prst="rect">
            <a:avLst/>
          </a:prstGeom>
        </p:spPr>
        <p:txBody>
          <a:bodyPr vert="horz" wrap="square" lIns="0" tIns="12700" rIns="0" bIns="0" rtlCol="0">
            <a:spAutoFit/>
          </a:bodyPr>
          <a:lstStyle/>
          <a:p>
            <a:pPr marL="12700">
              <a:lnSpc>
                <a:spcPct val="100000"/>
              </a:lnSpc>
              <a:spcBef>
                <a:spcPts val="100"/>
              </a:spcBef>
            </a:pPr>
            <a:r>
              <a:rPr spc="-150" dirty="0">
                <a:latin typeface="Grammarsaurus" pitchFamily="2" charset="0"/>
              </a:rPr>
              <a:t>30 years ago or less</a:t>
            </a:r>
          </a:p>
        </p:txBody>
      </p:sp>
      <p:grpSp>
        <p:nvGrpSpPr>
          <p:cNvPr id="6" name="object 6"/>
          <p:cNvGrpSpPr/>
          <p:nvPr/>
        </p:nvGrpSpPr>
        <p:grpSpPr>
          <a:xfrm>
            <a:off x="607618" y="1107859"/>
            <a:ext cx="10190480" cy="2948940"/>
            <a:chOff x="607618" y="1107859"/>
            <a:chExt cx="10190480" cy="2948940"/>
          </a:xfrm>
        </p:grpSpPr>
        <p:sp>
          <p:nvSpPr>
            <p:cNvPr id="7" name="object 7"/>
            <p:cNvSpPr/>
            <p:nvPr/>
          </p:nvSpPr>
          <p:spPr>
            <a:xfrm>
              <a:off x="613968" y="1114209"/>
              <a:ext cx="10177780" cy="2936240"/>
            </a:xfrm>
            <a:custGeom>
              <a:avLst/>
              <a:gdLst/>
              <a:ahLst/>
              <a:cxnLst/>
              <a:rect l="l" t="t" r="r" b="b"/>
              <a:pathLst>
                <a:path w="10177780" h="2936240">
                  <a:moveTo>
                    <a:pt x="10118153" y="0"/>
                  </a:moveTo>
                  <a:lnTo>
                    <a:pt x="59055" y="0"/>
                  </a:lnTo>
                  <a:lnTo>
                    <a:pt x="36068" y="4641"/>
                  </a:lnTo>
                  <a:lnTo>
                    <a:pt x="17297" y="17297"/>
                  </a:lnTo>
                  <a:lnTo>
                    <a:pt x="4641" y="36068"/>
                  </a:lnTo>
                  <a:lnTo>
                    <a:pt x="0" y="59055"/>
                  </a:lnTo>
                  <a:lnTo>
                    <a:pt x="0" y="2877019"/>
                  </a:lnTo>
                  <a:lnTo>
                    <a:pt x="4641" y="2900006"/>
                  </a:lnTo>
                  <a:lnTo>
                    <a:pt x="17297" y="2918777"/>
                  </a:lnTo>
                  <a:lnTo>
                    <a:pt x="36068" y="2931433"/>
                  </a:lnTo>
                  <a:lnTo>
                    <a:pt x="59055" y="2936074"/>
                  </a:lnTo>
                  <a:lnTo>
                    <a:pt x="10118153" y="2936074"/>
                  </a:lnTo>
                  <a:lnTo>
                    <a:pt x="10141139" y="2931433"/>
                  </a:lnTo>
                  <a:lnTo>
                    <a:pt x="10159911" y="2918777"/>
                  </a:lnTo>
                  <a:lnTo>
                    <a:pt x="10172567" y="2900006"/>
                  </a:lnTo>
                  <a:lnTo>
                    <a:pt x="10177208" y="2877019"/>
                  </a:lnTo>
                  <a:lnTo>
                    <a:pt x="10177208" y="59055"/>
                  </a:lnTo>
                  <a:lnTo>
                    <a:pt x="10172567" y="36068"/>
                  </a:lnTo>
                  <a:lnTo>
                    <a:pt x="10159911" y="17297"/>
                  </a:lnTo>
                  <a:lnTo>
                    <a:pt x="10141139" y="4641"/>
                  </a:lnTo>
                  <a:lnTo>
                    <a:pt x="10118153" y="0"/>
                  </a:lnTo>
                  <a:close/>
                </a:path>
              </a:pathLst>
            </a:custGeom>
            <a:solidFill>
              <a:srgbClr val="4AF6C7"/>
            </a:solidFill>
          </p:spPr>
          <p:txBody>
            <a:bodyPr wrap="square" lIns="0" tIns="0" rIns="0" bIns="0" rtlCol="0"/>
            <a:lstStyle/>
            <a:p>
              <a:endParaRPr/>
            </a:p>
          </p:txBody>
        </p:sp>
        <p:sp>
          <p:nvSpPr>
            <p:cNvPr id="8" name="object 8"/>
            <p:cNvSpPr/>
            <p:nvPr/>
          </p:nvSpPr>
          <p:spPr>
            <a:xfrm>
              <a:off x="613968" y="1114209"/>
              <a:ext cx="10177780" cy="2936240"/>
            </a:xfrm>
            <a:custGeom>
              <a:avLst/>
              <a:gdLst/>
              <a:ahLst/>
              <a:cxnLst/>
              <a:rect l="l" t="t" r="r" b="b"/>
              <a:pathLst>
                <a:path w="10177780" h="2936240">
                  <a:moveTo>
                    <a:pt x="10118153" y="2936074"/>
                  </a:moveTo>
                  <a:lnTo>
                    <a:pt x="59055" y="2936074"/>
                  </a:lnTo>
                  <a:lnTo>
                    <a:pt x="36068" y="2931433"/>
                  </a:lnTo>
                  <a:lnTo>
                    <a:pt x="17297" y="2918777"/>
                  </a:lnTo>
                  <a:lnTo>
                    <a:pt x="4641" y="2900006"/>
                  </a:lnTo>
                  <a:lnTo>
                    <a:pt x="0" y="2877019"/>
                  </a:lnTo>
                  <a:lnTo>
                    <a:pt x="0" y="59055"/>
                  </a:lnTo>
                  <a:lnTo>
                    <a:pt x="4641" y="36068"/>
                  </a:lnTo>
                  <a:lnTo>
                    <a:pt x="17297" y="17297"/>
                  </a:lnTo>
                  <a:lnTo>
                    <a:pt x="36068" y="4641"/>
                  </a:lnTo>
                  <a:lnTo>
                    <a:pt x="59055" y="0"/>
                  </a:lnTo>
                  <a:lnTo>
                    <a:pt x="10118153" y="0"/>
                  </a:lnTo>
                  <a:lnTo>
                    <a:pt x="10141139" y="4641"/>
                  </a:lnTo>
                  <a:lnTo>
                    <a:pt x="10159911" y="17297"/>
                  </a:lnTo>
                  <a:lnTo>
                    <a:pt x="10172567" y="36068"/>
                  </a:lnTo>
                  <a:lnTo>
                    <a:pt x="10177208" y="59055"/>
                  </a:lnTo>
                  <a:lnTo>
                    <a:pt x="10177208" y="2877019"/>
                  </a:lnTo>
                  <a:lnTo>
                    <a:pt x="10172567" y="2900006"/>
                  </a:lnTo>
                  <a:lnTo>
                    <a:pt x="10159911" y="2918777"/>
                  </a:lnTo>
                  <a:lnTo>
                    <a:pt x="10141139" y="2931433"/>
                  </a:lnTo>
                  <a:lnTo>
                    <a:pt x="10118153" y="2936074"/>
                  </a:lnTo>
                  <a:close/>
                </a:path>
              </a:pathLst>
            </a:custGeom>
            <a:ln w="12700">
              <a:solidFill>
                <a:srgbClr val="05142B"/>
              </a:solidFill>
            </a:ln>
          </p:spPr>
          <p:txBody>
            <a:bodyPr wrap="square" lIns="0" tIns="0" rIns="0" bIns="0" rtlCol="0"/>
            <a:lstStyle/>
            <a:p>
              <a:endParaRPr/>
            </a:p>
          </p:txBody>
        </p:sp>
      </p:grpSp>
      <p:sp>
        <p:nvSpPr>
          <p:cNvPr id="9" name="object 9"/>
          <p:cNvSpPr txBox="1"/>
          <p:nvPr/>
        </p:nvSpPr>
        <p:spPr>
          <a:xfrm>
            <a:off x="921031" y="1386745"/>
            <a:ext cx="9563654" cy="2436564"/>
          </a:xfrm>
          <a:prstGeom prst="rect">
            <a:avLst/>
          </a:prstGeom>
        </p:spPr>
        <p:txBody>
          <a:bodyPr vert="horz" wrap="square" lIns="0" tIns="12700" rIns="0" bIns="0" rtlCol="0">
            <a:spAutoFit/>
          </a:bodyPr>
          <a:lstStyle/>
          <a:p>
            <a:pPr marL="12700">
              <a:lnSpc>
                <a:spcPct val="100000"/>
              </a:lnSpc>
              <a:spcBef>
                <a:spcPts val="100"/>
              </a:spcBef>
            </a:pPr>
            <a:r>
              <a:rPr sz="1950" spc="-150" dirty="0">
                <a:solidFill>
                  <a:srgbClr val="05142B"/>
                </a:solidFill>
                <a:latin typeface="Grammarsaurus" pitchFamily="2" charset="0"/>
                <a:cs typeface="Gill Sans MT"/>
              </a:rPr>
              <a:t>Over the years, </a:t>
            </a:r>
            <a:r>
              <a:rPr sz="1950" b="1" spc="-150" dirty="0">
                <a:solidFill>
                  <a:srgbClr val="05142B"/>
                </a:solidFill>
                <a:latin typeface="Grammarsaurus" pitchFamily="2" charset="0"/>
                <a:cs typeface="Gill Sans MT"/>
              </a:rPr>
              <a:t>technology has improved </a:t>
            </a:r>
            <a:r>
              <a:rPr sz="1950" spc="-150" dirty="0">
                <a:solidFill>
                  <a:srgbClr val="05142B"/>
                </a:solidFill>
                <a:latin typeface="Grammarsaurus" pitchFamily="2" charset="0"/>
                <a:cs typeface="Gill Sans MT"/>
              </a:rPr>
              <a:t>so much that </a:t>
            </a:r>
            <a:r>
              <a:rPr sz="1950" b="1" spc="-150" dirty="0">
                <a:solidFill>
                  <a:srgbClr val="05142B"/>
                </a:solidFill>
                <a:latin typeface="Grammarsaurus" pitchFamily="2" charset="0"/>
                <a:cs typeface="Gill Sans MT"/>
              </a:rPr>
              <a:t>devices have become much smaller</a:t>
            </a:r>
            <a:r>
              <a:rPr sz="1950" spc="-150" dirty="0">
                <a:solidFill>
                  <a:srgbClr val="05142B"/>
                </a:solidFill>
                <a:latin typeface="Grammarsaurus" pitchFamily="2" charset="0"/>
                <a:cs typeface="Gill Sans MT"/>
              </a:rPr>
              <a:t>.</a:t>
            </a:r>
            <a:endParaRPr sz="1950" spc="-150" dirty="0">
              <a:latin typeface="Grammarsaurus" pitchFamily="2" charset="0"/>
              <a:cs typeface="Gill Sans MT"/>
            </a:endParaRPr>
          </a:p>
          <a:p>
            <a:pPr marL="12700">
              <a:lnSpc>
                <a:spcPct val="100000"/>
              </a:lnSpc>
              <a:spcBef>
                <a:spcPts val="2100"/>
              </a:spcBef>
            </a:pPr>
            <a:r>
              <a:rPr sz="1950" b="1" spc="-150" dirty="0">
                <a:solidFill>
                  <a:srgbClr val="05142B"/>
                </a:solidFill>
                <a:latin typeface="Grammarsaurus" pitchFamily="2" charset="0"/>
                <a:cs typeface="Gill Sans MT"/>
              </a:rPr>
              <a:t>Laptops </a:t>
            </a:r>
            <a:r>
              <a:rPr sz="1950" spc="-150" dirty="0">
                <a:solidFill>
                  <a:srgbClr val="05142B"/>
                </a:solidFill>
                <a:latin typeface="Grammarsaurus" pitchFamily="2" charset="0"/>
                <a:cs typeface="Gill Sans MT"/>
              </a:rPr>
              <a:t>were introduced in the </a:t>
            </a:r>
            <a:r>
              <a:rPr sz="1950" b="1" spc="-150" dirty="0">
                <a:solidFill>
                  <a:srgbClr val="05142B"/>
                </a:solidFill>
                <a:latin typeface="Grammarsaurus" pitchFamily="2" charset="0"/>
                <a:cs typeface="Gill Sans MT"/>
              </a:rPr>
              <a:t>1990s</a:t>
            </a:r>
            <a:r>
              <a:rPr sz="1950" spc="-150" dirty="0">
                <a:solidFill>
                  <a:srgbClr val="05142B"/>
                </a:solidFill>
                <a:latin typeface="Grammarsaurus" pitchFamily="2" charset="0"/>
                <a:cs typeface="Gill Sans MT"/>
              </a:rPr>
              <a:t>. This helped people to be </a:t>
            </a:r>
            <a:r>
              <a:rPr sz="1950" b="1" spc="-150" dirty="0">
                <a:solidFill>
                  <a:srgbClr val="05142B"/>
                </a:solidFill>
                <a:latin typeface="Grammarsaurus" pitchFamily="2" charset="0"/>
                <a:cs typeface="Gill Sans MT"/>
              </a:rPr>
              <a:t>more mobile</a:t>
            </a:r>
            <a:r>
              <a:rPr sz="1950" spc="-150" dirty="0">
                <a:solidFill>
                  <a:srgbClr val="05142B"/>
                </a:solidFill>
                <a:latin typeface="Grammarsaurus" pitchFamily="2" charset="0"/>
                <a:cs typeface="Gill Sans MT"/>
              </a:rPr>
              <a:t>.</a:t>
            </a:r>
            <a:endParaRPr sz="1950" spc="-150" dirty="0">
              <a:latin typeface="Grammarsaurus" pitchFamily="2" charset="0"/>
              <a:cs typeface="Gill Sans MT"/>
            </a:endParaRPr>
          </a:p>
          <a:p>
            <a:pPr marL="12700">
              <a:lnSpc>
                <a:spcPct val="100000"/>
              </a:lnSpc>
              <a:spcBef>
                <a:spcPts val="2100"/>
              </a:spcBef>
            </a:pPr>
            <a:r>
              <a:rPr sz="1950" spc="-150" dirty="0">
                <a:solidFill>
                  <a:srgbClr val="05142B"/>
                </a:solidFill>
                <a:latin typeface="Grammarsaurus" pitchFamily="2" charset="0"/>
                <a:cs typeface="Gill Sans MT"/>
              </a:rPr>
              <a:t>As the years progressed, </a:t>
            </a:r>
            <a:r>
              <a:rPr sz="1950" b="1" spc="-150" dirty="0">
                <a:solidFill>
                  <a:srgbClr val="05142B"/>
                </a:solidFill>
                <a:latin typeface="Grammarsaurus" pitchFamily="2" charset="0"/>
                <a:cs typeface="Gill Sans MT"/>
              </a:rPr>
              <a:t>devices became smaller </a:t>
            </a:r>
            <a:r>
              <a:rPr sz="1950" spc="-150" dirty="0">
                <a:solidFill>
                  <a:srgbClr val="05142B"/>
                </a:solidFill>
                <a:latin typeface="Grammarsaurus" pitchFamily="2" charset="0"/>
                <a:cs typeface="Gill Sans MT"/>
              </a:rPr>
              <a:t>again with </a:t>
            </a:r>
            <a:r>
              <a:rPr sz="1950" b="1" spc="-150" dirty="0">
                <a:solidFill>
                  <a:srgbClr val="05142B"/>
                </a:solidFill>
                <a:latin typeface="Grammarsaurus" pitchFamily="2" charset="0"/>
                <a:cs typeface="Gill Sans MT"/>
              </a:rPr>
              <a:t>technological advances</a:t>
            </a:r>
            <a:r>
              <a:rPr sz="1950" spc="-150" dirty="0">
                <a:solidFill>
                  <a:srgbClr val="05142B"/>
                </a:solidFill>
                <a:latin typeface="Grammarsaurus" pitchFamily="2" charset="0"/>
                <a:cs typeface="Gill Sans MT"/>
              </a:rPr>
              <a:t>.</a:t>
            </a:r>
            <a:endParaRPr sz="1950" spc="-150" dirty="0">
              <a:latin typeface="Grammarsaurus" pitchFamily="2" charset="0"/>
              <a:cs typeface="Gill Sans MT"/>
            </a:endParaRPr>
          </a:p>
          <a:p>
            <a:pPr marL="12700" marR="200660">
              <a:lnSpc>
                <a:spcPct val="125000"/>
              </a:lnSpc>
              <a:spcBef>
                <a:spcPts val="1500"/>
              </a:spcBef>
            </a:pPr>
            <a:r>
              <a:rPr sz="1950" b="1" spc="-150" dirty="0">
                <a:solidFill>
                  <a:srgbClr val="05142B"/>
                </a:solidFill>
                <a:latin typeface="Grammarsaurus" pitchFamily="2" charset="0"/>
                <a:cs typeface="Gill Sans MT"/>
              </a:rPr>
              <a:t>Tablets </a:t>
            </a:r>
            <a:r>
              <a:rPr sz="1950" spc="-150" dirty="0">
                <a:solidFill>
                  <a:srgbClr val="05142B"/>
                </a:solidFill>
                <a:latin typeface="Grammarsaurus" pitchFamily="2" charset="0"/>
                <a:cs typeface="Gill Sans MT"/>
              </a:rPr>
              <a:t>became common around the </a:t>
            </a:r>
            <a:r>
              <a:rPr sz="1950" b="1" spc="-150" dirty="0">
                <a:solidFill>
                  <a:srgbClr val="05142B"/>
                </a:solidFill>
                <a:latin typeface="Grammarsaurus" pitchFamily="2" charset="0"/>
                <a:cs typeface="Gill Sans MT"/>
              </a:rPr>
              <a:t>2000s</a:t>
            </a:r>
            <a:r>
              <a:rPr sz="1950" spc="-150" dirty="0">
                <a:solidFill>
                  <a:srgbClr val="05142B"/>
                </a:solidFill>
                <a:latin typeface="Grammarsaurus" pitchFamily="2" charset="0"/>
                <a:cs typeface="Gill Sans MT"/>
              </a:rPr>
              <a:t>, and nowadays, most people carry a small computer around with them every day </a:t>
            </a:r>
            <a:r>
              <a:rPr sz="1950" b="1" spc="-150" dirty="0">
                <a:solidFill>
                  <a:srgbClr val="05142B"/>
                </a:solidFill>
                <a:latin typeface="Grammarsaurus" pitchFamily="2" charset="0"/>
                <a:cs typeface="Gill Sans MT"/>
              </a:rPr>
              <a:t>in their pocket</a:t>
            </a:r>
            <a:r>
              <a:rPr sz="1950" spc="-150" dirty="0">
                <a:solidFill>
                  <a:srgbClr val="05142B"/>
                </a:solidFill>
                <a:latin typeface="Grammarsaurus" pitchFamily="2" charset="0"/>
                <a:cs typeface="Gill Sans MT"/>
              </a:rPr>
              <a:t>! They call it their </a:t>
            </a:r>
            <a:r>
              <a:rPr sz="1950" b="1" spc="-150" dirty="0">
                <a:solidFill>
                  <a:srgbClr val="05142B"/>
                </a:solidFill>
                <a:latin typeface="Grammarsaurus" pitchFamily="2" charset="0"/>
                <a:cs typeface="Gill Sans MT"/>
              </a:rPr>
              <a:t>mobile phone</a:t>
            </a:r>
            <a:r>
              <a:rPr sz="1950" spc="-150" dirty="0">
                <a:solidFill>
                  <a:srgbClr val="05142B"/>
                </a:solidFill>
                <a:latin typeface="Grammarsaurus" pitchFamily="2" charset="0"/>
                <a:cs typeface="Gill Sans MT"/>
              </a:rPr>
              <a:t>!</a:t>
            </a:r>
            <a:endParaRPr sz="1950" spc="-150" dirty="0">
              <a:latin typeface="Grammarsaurus" pitchFamily="2" charset="0"/>
              <a:cs typeface="Gill Sans MT"/>
            </a:endParaRPr>
          </a:p>
        </p:txBody>
      </p:sp>
      <p:grpSp>
        <p:nvGrpSpPr>
          <p:cNvPr id="10" name="object 10"/>
          <p:cNvGrpSpPr/>
          <p:nvPr/>
        </p:nvGrpSpPr>
        <p:grpSpPr>
          <a:xfrm>
            <a:off x="1865476" y="919392"/>
            <a:ext cx="9827895" cy="5382895"/>
            <a:chOff x="1865476" y="919392"/>
            <a:chExt cx="9827895" cy="5382895"/>
          </a:xfrm>
        </p:grpSpPr>
        <p:pic>
          <p:nvPicPr>
            <p:cNvPr id="11" name="object 11"/>
            <p:cNvPicPr/>
            <p:nvPr/>
          </p:nvPicPr>
          <p:blipFill>
            <a:blip r:embed="rId2" cstate="print"/>
            <a:stretch>
              <a:fillRect/>
            </a:stretch>
          </p:blipFill>
          <p:spPr>
            <a:xfrm>
              <a:off x="10068801" y="919392"/>
              <a:ext cx="1624545" cy="5382525"/>
            </a:xfrm>
            <a:prstGeom prst="rect">
              <a:avLst/>
            </a:prstGeom>
          </p:spPr>
        </p:pic>
        <p:pic>
          <p:nvPicPr>
            <p:cNvPr id="12" name="object 12"/>
            <p:cNvPicPr/>
            <p:nvPr/>
          </p:nvPicPr>
          <p:blipFill>
            <a:blip r:embed="rId3" cstate="print"/>
            <a:stretch>
              <a:fillRect/>
            </a:stretch>
          </p:blipFill>
          <p:spPr>
            <a:xfrm>
              <a:off x="1865476" y="4315321"/>
              <a:ext cx="2339849" cy="1685364"/>
            </a:xfrm>
            <a:prstGeom prst="rect">
              <a:avLst/>
            </a:prstGeom>
          </p:spPr>
        </p:pic>
        <p:pic>
          <p:nvPicPr>
            <p:cNvPr id="13" name="object 13"/>
            <p:cNvPicPr/>
            <p:nvPr/>
          </p:nvPicPr>
          <p:blipFill>
            <a:blip r:embed="rId4" cstate="print"/>
            <a:stretch>
              <a:fillRect/>
            </a:stretch>
          </p:blipFill>
          <p:spPr>
            <a:xfrm>
              <a:off x="5198757" y="4415789"/>
              <a:ext cx="1763366" cy="1541189"/>
            </a:xfrm>
            <a:prstGeom prst="rect">
              <a:avLst/>
            </a:prstGeom>
          </p:spPr>
        </p:pic>
        <p:pic>
          <p:nvPicPr>
            <p:cNvPr id="14" name="object 14"/>
            <p:cNvPicPr/>
            <p:nvPr/>
          </p:nvPicPr>
          <p:blipFill>
            <a:blip r:embed="rId5" cstate="print"/>
            <a:stretch>
              <a:fillRect/>
            </a:stretch>
          </p:blipFill>
          <p:spPr>
            <a:xfrm>
              <a:off x="8125155" y="4418929"/>
              <a:ext cx="1053870" cy="1441866"/>
            </a:xfrm>
            <a:prstGeom prst="rect">
              <a:avLst/>
            </a:prstGeom>
          </p:spPr>
        </p:pic>
      </p:grpSp>
      <p:grpSp>
        <p:nvGrpSpPr>
          <p:cNvPr id="15" name="object 15"/>
          <p:cNvGrpSpPr/>
          <p:nvPr/>
        </p:nvGrpSpPr>
        <p:grpSpPr>
          <a:xfrm>
            <a:off x="4968265" y="6388154"/>
            <a:ext cx="2255520" cy="363220"/>
            <a:chOff x="4968265" y="6388154"/>
            <a:chExt cx="2255520" cy="363220"/>
          </a:xfrm>
        </p:grpSpPr>
        <p:sp>
          <p:nvSpPr>
            <p:cNvPr id="16" name="object 16"/>
            <p:cNvSpPr/>
            <p:nvPr/>
          </p:nvSpPr>
          <p:spPr>
            <a:xfrm>
              <a:off x="4974615" y="6394504"/>
              <a:ext cx="2242820" cy="350520"/>
            </a:xfrm>
            <a:custGeom>
              <a:avLst/>
              <a:gdLst/>
              <a:ahLst/>
              <a:cxnLst/>
              <a:rect l="l" t="t" r="r" b="b"/>
              <a:pathLst>
                <a:path w="2242820" h="350520">
                  <a:moveTo>
                    <a:pt x="2122792" y="0"/>
                  </a:moveTo>
                  <a:lnTo>
                    <a:pt x="119976" y="0"/>
                  </a:lnTo>
                  <a:lnTo>
                    <a:pt x="73391" y="9466"/>
                  </a:lnTo>
                  <a:lnTo>
                    <a:pt x="35242" y="35242"/>
                  </a:lnTo>
                  <a:lnTo>
                    <a:pt x="9466" y="73391"/>
                  </a:lnTo>
                  <a:lnTo>
                    <a:pt x="0" y="119976"/>
                  </a:lnTo>
                  <a:lnTo>
                    <a:pt x="0" y="230492"/>
                  </a:lnTo>
                  <a:lnTo>
                    <a:pt x="9466" y="277077"/>
                  </a:lnTo>
                  <a:lnTo>
                    <a:pt x="35242" y="315226"/>
                  </a:lnTo>
                  <a:lnTo>
                    <a:pt x="73391" y="341002"/>
                  </a:lnTo>
                  <a:lnTo>
                    <a:pt x="119976" y="350469"/>
                  </a:lnTo>
                  <a:lnTo>
                    <a:pt x="2122792" y="350469"/>
                  </a:lnTo>
                  <a:lnTo>
                    <a:pt x="2169377" y="341002"/>
                  </a:lnTo>
                  <a:lnTo>
                    <a:pt x="2207526" y="315226"/>
                  </a:lnTo>
                  <a:lnTo>
                    <a:pt x="2233302" y="277077"/>
                  </a:lnTo>
                  <a:lnTo>
                    <a:pt x="2242769" y="230492"/>
                  </a:lnTo>
                  <a:lnTo>
                    <a:pt x="2242769" y="119976"/>
                  </a:lnTo>
                  <a:lnTo>
                    <a:pt x="2233302" y="73391"/>
                  </a:lnTo>
                  <a:lnTo>
                    <a:pt x="2207526" y="35242"/>
                  </a:lnTo>
                  <a:lnTo>
                    <a:pt x="2169377" y="9466"/>
                  </a:lnTo>
                  <a:lnTo>
                    <a:pt x="2122792" y="0"/>
                  </a:lnTo>
                  <a:close/>
                </a:path>
              </a:pathLst>
            </a:custGeom>
            <a:solidFill>
              <a:srgbClr val="274F60"/>
            </a:solidFill>
          </p:spPr>
          <p:txBody>
            <a:bodyPr wrap="square" lIns="0" tIns="0" rIns="0" bIns="0" rtlCol="0"/>
            <a:lstStyle/>
            <a:p>
              <a:endParaRPr/>
            </a:p>
          </p:txBody>
        </p:sp>
        <p:sp>
          <p:nvSpPr>
            <p:cNvPr id="17" name="object 17"/>
            <p:cNvSpPr/>
            <p:nvPr/>
          </p:nvSpPr>
          <p:spPr>
            <a:xfrm>
              <a:off x="4974615" y="6394504"/>
              <a:ext cx="2242820" cy="350520"/>
            </a:xfrm>
            <a:custGeom>
              <a:avLst/>
              <a:gdLst/>
              <a:ahLst/>
              <a:cxnLst/>
              <a:rect l="l" t="t" r="r" b="b"/>
              <a:pathLst>
                <a:path w="2242820" h="350520">
                  <a:moveTo>
                    <a:pt x="2122792" y="350469"/>
                  </a:moveTo>
                  <a:lnTo>
                    <a:pt x="119976" y="350469"/>
                  </a:lnTo>
                  <a:lnTo>
                    <a:pt x="73391" y="341002"/>
                  </a:lnTo>
                  <a:lnTo>
                    <a:pt x="35242" y="315226"/>
                  </a:lnTo>
                  <a:lnTo>
                    <a:pt x="9466" y="277077"/>
                  </a:lnTo>
                  <a:lnTo>
                    <a:pt x="0" y="230492"/>
                  </a:lnTo>
                  <a:lnTo>
                    <a:pt x="0" y="119976"/>
                  </a:lnTo>
                  <a:lnTo>
                    <a:pt x="9466" y="73391"/>
                  </a:lnTo>
                  <a:lnTo>
                    <a:pt x="35242" y="35242"/>
                  </a:lnTo>
                  <a:lnTo>
                    <a:pt x="73391" y="9466"/>
                  </a:lnTo>
                  <a:lnTo>
                    <a:pt x="119976" y="0"/>
                  </a:lnTo>
                  <a:lnTo>
                    <a:pt x="2122792" y="0"/>
                  </a:lnTo>
                  <a:lnTo>
                    <a:pt x="2169377" y="9466"/>
                  </a:lnTo>
                  <a:lnTo>
                    <a:pt x="2207526" y="35242"/>
                  </a:lnTo>
                  <a:lnTo>
                    <a:pt x="2233302" y="73391"/>
                  </a:lnTo>
                  <a:lnTo>
                    <a:pt x="2242769" y="119976"/>
                  </a:lnTo>
                  <a:lnTo>
                    <a:pt x="2242769" y="230492"/>
                  </a:lnTo>
                  <a:lnTo>
                    <a:pt x="2233302" y="277077"/>
                  </a:lnTo>
                  <a:lnTo>
                    <a:pt x="2207526" y="315226"/>
                  </a:lnTo>
                  <a:lnTo>
                    <a:pt x="2169377" y="341002"/>
                  </a:lnTo>
                  <a:lnTo>
                    <a:pt x="2122792" y="350469"/>
                  </a:lnTo>
                  <a:close/>
                </a:path>
              </a:pathLst>
            </a:custGeom>
            <a:ln w="12700">
              <a:solidFill>
                <a:srgbClr val="05142B"/>
              </a:solidFill>
            </a:ln>
          </p:spPr>
          <p:txBody>
            <a:bodyPr wrap="square" lIns="0" tIns="0" rIns="0" bIns="0" rtlCol="0"/>
            <a:lstStyle/>
            <a:p>
              <a:endParaRPr/>
            </a:p>
          </p:txBody>
        </p:sp>
        <p:pic>
          <p:nvPicPr>
            <p:cNvPr id="18" name="object 18"/>
            <p:cNvPicPr/>
            <p:nvPr/>
          </p:nvPicPr>
          <p:blipFill>
            <a:blip r:embed="rId6" cstate="print"/>
            <a:stretch>
              <a:fillRect/>
            </a:stretch>
          </p:blipFill>
          <p:spPr>
            <a:xfrm>
              <a:off x="5059743" y="6434772"/>
              <a:ext cx="270797" cy="270793"/>
            </a:xfrm>
            <a:prstGeom prst="rect">
              <a:avLst/>
            </a:prstGeom>
          </p:spPr>
        </p:pic>
      </p:grpSp>
      <p:grpSp>
        <p:nvGrpSpPr>
          <p:cNvPr id="19" name="object 19"/>
          <p:cNvGrpSpPr/>
          <p:nvPr/>
        </p:nvGrpSpPr>
        <p:grpSpPr>
          <a:xfrm>
            <a:off x="11634089" y="0"/>
            <a:ext cx="558165" cy="666750"/>
            <a:chOff x="11634089" y="0"/>
            <a:chExt cx="558165" cy="666750"/>
          </a:xfrm>
        </p:grpSpPr>
        <p:sp>
          <p:nvSpPr>
            <p:cNvPr id="20" name="object 20"/>
            <p:cNvSpPr/>
            <p:nvPr/>
          </p:nvSpPr>
          <p:spPr>
            <a:xfrm>
              <a:off x="11640439" y="0"/>
              <a:ext cx="551815" cy="660400"/>
            </a:xfrm>
            <a:custGeom>
              <a:avLst/>
              <a:gdLst/>
              <a:ahLst/>
              <a:cxnLst/>
              <a:rect l="l" t="t" r="r" b="b"/>
              <a:pathLst>
                <a:path w="551815" h="660400">
                  <a:moveTo>
                    <a:pt x="551573" y="0"/>
                  </a:moveTo>
                  <a:lnTo>
                    <a:pt x="2706" y="0"/>
                  </a:lnTo>
                  <a:lnTo>
                    <a:pt x="1543" y="14004"/>
                  </a:lnTo>
                  <a:lnTo>
                    <a:pt x="682" y="28254"/>
                  </a:lnTo>
                  <a:lnTo>
                    <a:pt x="169" y="42251"/>
                  </a:lnTo>
                  <a:lnTo>
                    <a:pt x="0" y="56095"/>
                  </a:lnTo>
                  <a:lnTo>
                    <a:pt x="1944" y="104954"/>
                  </a:lnTo>
                  <a:lnTo>
                    <a:pt x="7686" y="152785"/>
                  </a:lnTo>
                  <a:lnTo>
                    <a:pt x="17085" y="199435"/>
                  </a:lnTo>
                  <a:lnTo>
                    <a:pt x="30002" y="244750"/>
                  </a:lnTo>
                  <a:lnTo>
                    <a:pt x="46296" y="288579"/>
                  </a:lnTo>
                  <a:lnTo>
                    <a:pt x="65829" y="330768"/>
                  </a:lnTo>
                  <a:lnTo>
                    <a:pt x="88460" y="371163"/>
                  </a:lnTo>
                  <a:lnTo>
                    <a:pt x="114051" y="409612"/>
                  </a:lnTo>
                  <a:lnTo>
                    <a:pt x="142461" y="445961"/>
                  </a:lnTo>
                  <a:lnTo>
                    <a:pt x="173551" y="480057"/>
                  </a:lnTo>
                  <a:lnTo>
                    <a:pt x="207181" y="511748"/>
                  </a:lnTo>
                  <a:lnTo>
                    <a:pt x="243211" y="540880"/>
                  </a:lnTo>
                  <a:lnTo>
                    <a:pt x="281503" y="567301"/>
                  </a:lnTo>
                  <a:lnTo>
                    <a:pt x="321916" y="590856"/>
                  </a:lnTo>
                  <a:lnTo>
                    <a:pt x="364310" y="611393"/>
                  </a:lnTo>
                  <a:lnTo>
                    <a:pt x="408547" y="628759"/>
                  </a:lnTo>
                  <a:lnTo>
                    <a:pt x="454486" y="642800"/>
                  </a:lnTo>
                  <a:lnTo>
                    <a:pt x="501988" y="653364"/>
                  </a:lnTo>
                  <a:lnTo>
                    <a:pt x="551386" y="660365"/>
                  </a:lnTo>
                  <a:lnTo>
                    <a:pt x="551573" y="660365"/>
                  </a:lnTo>
                  <a:lnTo>
                    <a:pt x="551573" y="0"/>
                  </a:lnTo>
                  <a:close/>
                </a:path>
              </a:pathLst>
            </a:custGeom>
            <a:solidFill>
              <a:srgbClr val="274F60"/>
            </a:solidFill>
          </p:spPr>
          <p:txBody>
            <a:bodyPr wrap="square" lIns="0" tIns="0" rIns="0" bIns="0" rtlCol="0"/>
            <a:lstStyle/>
            <a:p>
              <a:endParaRPr/>
            </a:p>
          </p:txBody>
        </p:sp>
        <p:sp>
          <p:nvSpPr>
            <p:cNvPr id="21" name="object 21"/>
            <p:cNvSpPr/>
            <p:nvPr/>
          </p:nvSpPr>
          <p:spPr>
            <a:xfrm>
              <a:off x="11634089" y="0"/>
              <a:ext cx="558165" cy="666750"/>
            </a:xfrm>
            <a:custGeom>
              <a:avLst/>
              <a:gdLst/>
              <a:ahLst/>
              <a:cxnLst/>
              <a:rect l="l" t="t" r="r" b="b"/>
              <a:pathLst>
                <a:path w="558165" h="666750">
                  <a:moveTo>
                    <a:pt x="15430" y="0"/>
                  </a:moveTo>
                  <a:lnTo>
                    <a:pt x="2682" y="0"/>
                  </a:lnTo>
                  <a:lnTo>
                    <a:pt x="1559" y="13537"/>
                  </a:lnTo>
                  <a:lnTo>
                    <a:pt x="690" y="27927"/>
                  </a:lnTo>
                  <a:lnTo>
                    <a:pt x="177" y="41940"/>
                  </a:lnTo>
                  <a:lnTo>
                    <a:pt x="0" y="56095"/>
                  </a:lnTo>
                  <a:lnTo>
                    <a:pt x="2018" y="104695"/>
                  </a:lnTo>
                  <a:lnTo>
                    <a:pt x="2104" y="106766"/>
                  </a:lnTo>
                  <a:lnTo>
                    <a:pt x="8358" y="156742"/>
                  </a:lnTo>
                  <a:lnTo>
                    <a:pt x="18676" y="205802"/>
                  </a:lnTo>
                  <a:lnTo>
                    <a:pt x="32972" y="253723"/>
                  </a:lnTo>
                  <a:lnTo>
                    <a:pt x="51158" y="300282"/>
                  </a:lnTo>
                  <a:lnTo>
                    <a:pt x="73148" y="345258"/>
                  </a:lnTo>
                  <a:lnTo>
                    <a:pt x="98855" y="388429"/>
                  </a:lnTo>
                  <a:lnTo>
                    <a:pt x="128192" y="429572"/>
                  </a:lnTo>
                  <a:lnTo>
                    <a:pt x="161074" y="468464"/>
                  </a:lnTo>
                  <a:lnTo>
                    <a:pt x="196792" y="504314"/>
                  </a:lnTo>
                  <a:lnTo>
                    <a:pt x="235066" y="536954"/>
                  </a:lnTo>
                  <a:lnTo>
                    <a:pt x="275681" y="566278"/>
                  </a:lnTo>
                  <a:lnTo>
                    <a:pt x="318424" y="592179"/>
                  </a:lnTo>
                  <a:lnTo>
                    <a:pt x="363083" y="614551"/>
                  </a:lnTo>
                  <a:lnTo>
                    <a:pt x="409445" y="633287"/>
                  </a:lnTo>
                  <a:lnTo>
                    <a:pt x="457296" y="648280"/>
                  </a:lnTo>
                  <a:lnTo>
                    <a:pt x="506424" y="659423"/>
                  </a:lnTo>
                  <a:lnTo>
                    <a:pt x="556615" y="666610"/>
                  </a:lnTo>
                  <a:lnTo>
                    <a:pt x="557923" y="666743"/>
                  </a:lnTo>
                  <a:lnTo>
                    <a:pt x="557923" y="653975"/>
                  </a:lnTo>
                  <a:lnTo>
                    <a:pt x="510129" y="647192"/>
                  </a:lnTo>
                  <a:lnTo>
                    <a:pt x="463618" y="636828"/>
                  </a:lnTo>
                  <a:lnTo>
                    <a:pt x="418528" y="623031"/>
                  </a:lnTo>
                  <a:lnTo>
                    <a:pt x="375009" y="605947"/>
                  </a:lnTo>
                  <a:lnTo>
                    <a:pt x="333211" y="585726"/>
                  </a:lnTo>
                  <a:lnTo>
                    <a:pt x="293283" y="562515"/>
                  </a:lnTo>
                  <a:lnTo>
                    <a:pt x="255376" y="536463"/>
                  </a:lnTo>
                  <a:lnTo>
                    <a:pt x="219640" y="507717"/>
                  </a:lnTo>
                  <a:lnTo>
                    <a:pt x="186224" y="476425"/>
                  </a:lnTo>
                  <a:lnTo>
                    <a:pt x="155279" y="442736"/>
                  </a:lnTo>
                  <a:lnTo>
                    <a:pt x="126955" y="406798"/>
                  </a:lnTo>
                  <a:lnTo>
                    <a:pt x="101401" y="368759"/>
                  </a:lnTo>
                  <a:lnTo>
                    <a:pt x="78768" y="328767"/>
                  </a:lnTo>
                  <a:lnTo>
                    <a:pt x="59205" y="286970"/>
                  </a:lnTo>
                  <a:lnTo>
                    <a:pt x="42863" y="243517"/>
                  </a:lnTo>
                  <a:lnTo>
                    <a:pt x="29891" y="198554"/>
                  </a:lnTo>
                  <a:lnTo>
                    <a:pt x="20440" y="152231"/>
                  </a:lnTo>
                  <a:lnTo>
                    <a:pt x="14660" y="104695"/>
                  </a:lnTo>
                  <a:lnTo>
                    <a:pt x="12700" y="56095"/>
                  </a:lnTo>
                  <a:lnTo>
                    <a:pt x="12880" y="42079"/>
                  </a:lnTo>
                  <a:lnTo>
                    <a:pt x="13410" y="27927"/>
                  </a:lnTo>
                  <a:lnTo>
                    <a:pt x="14269" y="13897"/>
                  </a:lnTo>
                  <a:lnTo>
                    <a:pt x="15430" y="0"/>
                  </a:lnTo>
                  <a:close/>
                </a:path>
              </a:pathLst>
            </a:custGeom>
            <a:solidFill>
              <a:srgbClr val="05142B"/>
            </a:solidFill>
          </p:spPr>
          <p:txBody>
            <a:bodyPr wrap="square" lIns="0" tIns="0" rIns="0" bIns="0" rtlCol="0"/>
            <a:lstStyle/>
            <a:p>
              <a:endParaRPr/>
            </a:p>
          </p:txBody>
        </p:sp>
      </p:grpSp>
      <p:sp>
        <p:nvSpPr>
          <p:cNvPr id="24" name="object 26"/>
          <p:cNvSpPr txBox="1"/>
          <p:nvPr/>
        </p:nvSpPr>
        <p:spPr>
          <a:xfrm>
            <a:off x="11779160" y="49580"/>
            <a:ext cx="360680" cy="391160"/>
          </a:xfrm>
          <a:prstGeom prst="rect">
            <a:avLst/>
          </a:prstGeom>
        </p:spPr>
        <p:txBody>
          <a:bodyPr vert="horz" wrap="square" lIns="0" tIns="12700" rIns="0" bIns="0" rtlCol="0">
            <a:spAutoFit/>
          </a:bodyPr>
          <a:lstStyle/>
          <a:p>
            <a:pPr marL="12700" algn="ctr">
              <a:lnSpc>
                <a:spcPct val="100000"/>
              </a:lnSpc>
              <a:spcBef>
                <a:spcPts val="100"/>
              </a:spcBef>
            </a:pPr>
            <a:r>
              <a:rPr lang="en-US" sz="900" b="1" dirty="0" smtClean="0">
                <a:solidFill>
                  <a:srgbClr val="FFFFFF"/>
                </a:solidFill>
                <a:latin typeface="Grammarsaurus" pitchFamily="2" charset="0"/>
                <a:cs typeface="Gill Sans MT"/>
              </a:rPr>
              <a:t> </a:t>
            </a:r>
            <a:r>
              <a:rPr sz="2400" b="1" dirty="0" smtClean="0">
                <a:solidFill>
                  <a:srgbClr val="FFFFFF"/>
                </a:solidFill>
                <a:latin typeface="Grammarsaurus" pitchFamily="2" charset="0"/>
                <a:cs typeface="Gill Sans MT"/>
              </a:rPr>
              <a:t>1</a:t>
            </a:r>
            <a:r>
              <a:rPr lang="en-US" sz="2400" b="1" dirty="0">
                <a:solidFill>
                  <a:srgbClr val="FFFFFF"/>
                </a:solidFill>
                <a:latin typeface="Grammarsaurus" pitchFamily="2" charset="0"/>
                <a:cs typeface="Gill Sans MT"/>
              </a:rPr>
              <a:t>6</a:t>
            </a:r>
            <a:endParaRPr sz="2400" dirty="0">
              <a:latin typeface="Grammarsaurus" pitchFamily="2" charset="0"/>
              <a:cs typeface="Gill Sans MT"/>
            </a:endParaRPr>
          </a:p>
        </p:txBody>
      </p:sp>
      <p:sp>
        <p:nvSpPr>
          <p:cNvPr id="25" name="object 90"/>
          <p:cNvSpPr txBox="1"/>
          <p:nvPr/>
        </p:nvSpPr>
        <p:spPr>
          <a:xfrm>
            <a:off x="5382723" y="6468763"/>
            <a:ext cx="1745717" cy="172483"/>
          </a:xfrm>
          <a:prstGeom prst="rect">
            <a:avLst/>
          </a:prstGeom>
        </p:spPr>
        <p:txBody>
          <a:bodyPr vert="horz" wrap="square" lIns="0" tIns="3175" rIns="0" bIns="0" rtlCol="0">
            <a:spAutoFit/>
          </a:bodyPr>
          <a:lstStyle/>
          <a:p>
            <a:pPr marL="12700">
              <a:lnSpc>
                <a:spcPct val="100000"/>
              </a:lnSpc>
              <a:spcBef>
                <a:spcPts val="25"/>
              </a:spcBef>
            </a:pPr>
            <a:r>
              <a:rPr sz="1100" b="1" spc="-30" dirty="0">
                <a:solidFill>
                  <a:srgbClr val="FFFFFF"/>
                </a:solidFill>
                <a:latin typeface="Grammarsaurus" pitchFamily="2" charset="0"/>
                <a:cs typeface="Gill Sans MT"/>
              </a:rPr>
              <a:t>www.grammarsaurus.co.uk</a:t>
            </a:r>
            <a:endParaRPr sz="1100" spc="-30" dirty="0">
              <a:latin typeface="Grammarsaurus" pitchFamily="2" charset="0"/>
              <a:cs typeface="Gill Sans MT"/>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5219910" y="4668275"/>
            <a:ext cx="1763540" cy="1267945"/>
          </a:xfrm>
          <a:prstGeom prst="rect">
            <a:avLst/>
          </a:prstGeom>
        </p:spPr>
      </p:pic>
      <p:pic>
        <p:nvPicPr>
          <p:cNvPr id="3" name="object 3"/>
          <p:cNvPicPr/>
          <p:nvPr/>
        </p:nvPicPr>
        <p:blipFill>
          <a:blip r:embed="rId3" cstate="print"/>
          <a:stretch>
            <a:fillRect/>
          </a:stretch>
        </p:blipFill>
        <p:spPr>
          <a:xfrm>
            <a:off x="7241651" y="4691448"/>
            <a:ext cx="1153945" cy="1160314"/>
          </a:xfrm>
          <a:prstGeom prst="rect">
            <a:avLst/>
          </a:prstGeom>
        </p:spPr>
      </p:pic>
      <p:pic>
        <p:nvPicPr>
          <p:cNvPr id="4" name="object 4"/>
          <p:cNvPicPr/>
          <p:nvPr/>
        </p:nvPicPr>
        <p:blipFill>
          <a:blip r:embed="rId4" cstate="print"/>
          <a:stretch>
            <a:fillRect/>
          </a:stretch>
        </p:blipFill>
        <p:spPr>
          <a:xfrm>
            <a:off x="8884437" y="4622662"/>
            <a:ext cx="848665" cy="1161129"/>
          </a:xfrm>
          <a:prstGeom prst="rect">
            <a:avLst/>
          </a:prstGeom>
        </p:spPr>
      </p:pic>
      <p:grpSp>
        <p:nvGrpSpPr>
          <p:cNvPr id="5" name="object 5"/>
          <p:cNvGrpSpPr/>
          <p:nvPr/>
        </p:nvGrpSpPr>
        <p:grpSpPr>
          <a:xfrm>
            <a:off x="4968265" y="6388154"/>
            <a:ext cx="2255520" cy="363220"/>
            <a:chOff x="4968265" y="6388154"/>
            <a:chExt cx="2255520" cy="363220"/>
          </a:xfrm>
        </p:grpSpPr>
        <p:sp>
          <p:nvSpPr>
            <p:cNvPr id="6" name="object 6"/>
            <p:cNvSpPr/>
            <p:nvPr/>
          </p:nvSpPr>
          <p:spPr>
            <a:xfrm>
              <a:off x="4974615" y="6394504"/>
              <a:ext cx="2242820" cy="350520"/>
            </a:xfrm>
            <a:custGeom>
              <a:avLst/>
              <a:gdLst/>
              <a:ahLst/>
              <a:cxnLst/>
              <a:rect l="l" t="t" r="r" b="b"/>
              <a:pathLst>
                <a:path w="2242820" h="350520">
                  <a:moveTo>
                    <a:pt x="2122792" y="0"/>
                  </a:moveTo>
                  <a:lnTo>
                    <a:pt x="119976" y="0"/>
                  </a:lnTo>
                  <a:lnTo>
                    <a:pt x="73391" y="9466"/>
                  </a:lnTo>
                  <a:lnTo>
                    <a:pt x="35242" y="35242"/>
                  </a:lnTo>
                  <a:lnTo>
                    <a:pt x="9466" y="73391"/>
                  </a:lnTo>
                  <a:lnTo>
                    <a:pt x="0" y="119976"/>
                  </a:lnTo>
                  <a:lnTo>
                    <a:pt x="0" y="230492"/>
                  </a:lnTo>
                  <a:lnTo>
                    <a:pt x="9466" y="277077"/>
                  </a:lnTo>
                  <a:lnTo>
                    <a:pt x="35242" y="315226"/>
                  </a:lnTo>
                  <a:lnTo>
                    <a:pt x="73391" y="341002"/>
                  </a:lnTo>
                  <a:lnTo>
                    <a:pt x="119976" y="350469"/>
                  </a:lnTo>
                  <a:lnTo>
                    <a:pt x="2122792" y="350469"/>
                  </a:lnTo>
                  <a:lnTo>
                    <a:pt x="2169377" y="341002"/>
                  </a:lnTo>
                  <a:lnTo>
                    <a:pt x="2207526" y="315226"/>
                  </a:lnTo>
                  <a:lnTo>
                    <a:pt x="2233302" y="277077"/>
                  </a:lnTo>
                  <a:lnTo>
                    <a:pt x="2242769" y="230492"/>
                  </a:lnTo>
                  <a:lnTo>
                    <a:pt x="2242769" y="119976"/>
                  </a:lnTo>
                  <a:lnTo>
                    <a:pt x="2233302" y="73391"/>
                  </a:lnTo>
                  <a:lnTo>
                    <a:pt x="2207526" y="35242"/>
                  </a:lnTo>
                  <a:lnTo>
                    <a:pt x="2169377" y="9466"/>
                  </a:lnTo>
                  <a:lnTo>
                    <a:pt x="2122792" y="0"/>
                  </a:lnTo>
                  <a:close/>
                </a:path>
              </a:pathLst>
            </a:custGeom>
            <a:solidFill>
              <a:srgbClr val="274F60"/>
            </a:solidFill>
          </p:spPr>
          <p:txBody>
            <a:bodyPr wrap="square" lIns="0" tIns="0" rIns="0" bIns="0" rtlCol="0"/>
            <a:lstStyle/>
            <a:p>
              <a:endParaRPr/>
            </a:p>
          </p:txBody>
        </p:sp>
        <p:sp>
          <p:nvSpPr>
            <p:cNvPr id="7" name="object 7"/>
            <p:cNvSpPr/>
            <p:nvPr/>
          </p:nvSpPr>
          <p:spPr>
            <a:xfrm>
              <a:off x="4974615" y="6394504"/>
              <a:ext cx="2242820" cy="350520"/>
            </a:xfrm>
            <a:custGeom>
              <a:avLst/>
              <a:gdLst/>
              <a:ahLst/>
              <a:cxnLst/>
              <a:rect l="l" t="t" r="r" b="b"/>
              <a:pathLst>
                <a:path w="2242820" h="350520">
                  <a:moveTo>
                    <a:pt x="2122792" y="350469"/>
                  </a:moveTo>
                  <a:lnTo>
                    <a:pt x="119976" y="350469"/>
                  </a:lnTo>
                  <a:lnTo>
                    <a:pt x="73391" y="341002"/>
                  </a:lnTo>
                  <a:lnTo>
                    <a:pt x="35242" y="315226"/>
                  </a:lnTo>
                  <a:lnTo>
                    <a:pt x="9466" y="277077"/>
                  </a:lnTo>
                  <a:lnTo>
                    <a:pt x="0" y="230492"/>
                  </a:lnTo>
                  <a:lnTo>
                    <a:pt x="0" y="119976"/>
                  </a:lnTo>
                  <a:lnTo>
                    <a:pt x="9466" y="73391"/>
                  </a:lnTo>
                  <a:lnTo>
                    <a:pt x="35242" y="35242"/>
                  </a:lnTo>
                  <a:lnTo>
                    <a:pt x="73391" y="9466"/>
                  </a:lnTo>
                  <a:lnTo>
                    <a:pt x="119976" y="0"/>
                  </a:lnTo>
                  <a:lnTo>
                    <a:pt x="2122792" y="0"/>
                  </a:lnTo>
                  <a:lnTo>
                    <a:pt x="2169377" y="9466"/>
                  </a:lnTo>
                  <a:lnTo>
                    <a:pt x="2207526" y="35242"/>
                  </a:lnTo>
                  <a:lnTo>
                    <a:pt x="2233302" y="73391"/>
                  </a:lnTo>
                  <a:lnTo>
                    <a:pt x="2242769" y="119976"/>
                  </a:lnTo>
                  <a:lnTo>
                    <a:pt x="2242769" y="230492"/>
                  </a:lnTo>
                  <a:lnTo>
                    <a:pt x="2233302" y="277077"/>
                  </a:lnTo>
                  <a:lnTo>
                    <a:pt x="2207526" y="315226"/>
                  </a:lnTo>
                  <a:lnTo>
                    <a:pt x="2169377" y="341002"/>
                  </a:lnTo>
                  <a:lnTo>
                    <a:pt x="2122792" y="350469"/>
                  </a:lnTo>
                  <a:close/>
                </a:path>
              </a:pathLst>
            </a:custGeom>
            <a:ln w="12700">
              <a:solidFill>
                <a:srgbClr val="05142B"/>
              </a:solidFill>
            </a:ln>
          </p:spPr>
          <p:txBody>
            <a:bodyPr wrap="square" lIns="0" tIns="0" rIns="0" bIns="0" rtlCol="0"/>
            <a:lstStyle/>
            <a:p>
              <a:endParaRPr/>
            </a:p>
          </p:txBody>
        </p:sp>
        <p:pic>
          <p:nvPicPr>
            <p:cNvPr id="8" name="object 8"/>
            <p:cNvPicPr/>
            <p:nvPr/>
          </p:nvPicPr>
          <p:blipFill>
            <a:blip r:embed="rId5" cstate="print"/>
            <a:stretch>
              <a:fillRect/>
            </a:stretch>
          </p:blipFill>
          <p:spPr>
            <a:xfrm>
              <a:off x="5059743" y="6434772"/>
              <a:ext cx="270797" cy="270793"/>
            </a:xfrm>
            <a:prstGeom prst="rect">
              <a:avLst/>
            </a:prstGeom>
          </p:spPr>
        </p:pic>
      </p:grpSp>
      <p:grpSp>
        <p:nvGrpSpPr>
          <p:cNvPr id="9" name="object 9"/>
          <p:cNvGrpSpPr/>
          <p:nvPr/>
        </p:nvGrpSpPr>
        <p:grpSpPr>
          <a:xfrm>
            <a:off x="4993220" y="157911"/>
            <a:ext cx="2205990" cy="768350"/>
            <a:chOff x="4993220" y="157911"/>
            <a:chExt cx="2205990" cy="768350"/>
          </a:xfrm>
        </p:grpSpPr>
        <p:sp>
          <p:nvSpPr>
            <p:cNvPr id="10" name="object 10"/>
            <p:cNvSpPr/>
            <p:nvPr/>
          </p:nvSpPr>
          <p:spPr>
            <a:xfrm>
              <a:off x="4999570" y="164261"/>
              <a:ext cx="2193290" cy="755650"/>
            </a:xfrm>
            <a:custGeom>
              <a:avLst/>
              <a:gdLst/>
              <a:ahLst/>
              <a:cxnLst/>
              <a:rect l="l" t="t" r="r" b="b"/>
              <a:pathLst>
                <a:path w="2193290" h="755650">
                  <a:moveTo>
                    <a:pt x="2171585" y="0"/>
                  </a:moveTo>
                  <a:lnTo>
                    <a:pt x="21272" y="0"/>
                  </a:lnTo>
                  <a:lnTo>
                    <a:pt x="12998" y="3498"/>
                  </a:lnTo>
                  <a:lnTo>
                    <a:pt x="6235" y="13033"/>
                  </a:lnTo>
                  <a:lnTo>
                    <a:pt x="1673" y="27164"/>
                  </a:lnTo>
                  <a:lnTo>
                    <a:pt x="0" y="44450"/>
                  </a:lnTo>
                  <a:lnTo>
                    <a:pt x="0" y="710692"/>
                  </a:lnTo>
                  <a:lnTo>
                    <a:pt x="1673" y="727977"/>
                  </a:lnTo>
                  <a:lnTo>
                    <a:pt x="6235" y="742108"/>
                  </a:lnTo>
                  <a:lnTo>
                    <a:pt x="12998" y="751643"/>
                  </a:lnTo>
                  <a:lnTo>
                    <a:pt x="21272" y="755142"/>
                  </a:lnTo>
                  <a:lnTo>
                    <a:pt x="2171585" y="755142"/>
                  </a:lnTo>
                  <a:lnTo>
                    <a:pt x="2179860" y="751643"/>
                  </a:lnTo>
                  <a:lnTo>
                    <a:pt x="2186622" y="742108"/>
                  </a:lnTo>
                  <a:lnTo>
                    <a:pt x="2191184" y="727977"/>
                  </a:lnTo>
                  <a:lnTo>
                    <a:pt x="2192858" y="710692"/>
                  </a:lnTo>
                  <a:lnTo>
                    <a:pt x="2192858" y="44450"/>
                  </a:lnTo>
                  <a:lnTo>
                    <a:pt x="2191184" y="27164"/>
                  </a:lnTo>
                  <a:lnTo>
                    <a:pt x="2186622" y="13033"/>
                  </a:lnTo>
                  <a:lnTo>
                    <a:pt x="2179860" y="3498"/>
                  </a:lnTo>
                  <a:lnTo>
                    <a:pt x="2171585" y="0"/>
                  </a:lnTo>
                  <a:close/>
                </a:path>
              </a:pathLst>
            </a:custGeom>
            <a:solidFill>
              <a:srgbClr val="274F60"/>
            </a:solidFill>
          </p:spPr>
          <p:txBody>
            <a:bodyPr wrap="square" lIns="0" tIns="0" rIns="0" bIns="0" rtlCol="0"/>
            <a:lstStyle/>
            <a:p>
              <a:endParaRPr/>
            </a:p>
          </p:txBody>
        </p:sp>
        <p:sp>
          <p:nvSpPr>
            <p:cNvPr id="11" name="object 11"/>
            <p:cNvSpPr/>
            <p:nvPr/>
          </p:nvSpPr>
          <p:spPr>
            <a:xfrm>
              <a:off x="4999570" y="164261"/>
              <a:ext cx="2193290" cy="755650"/>
            </a:xfrm>
            <a:custGeom>
              <a:avLst/>
              <a:gdLst/>
              <a:ahLst/>
              <a:cxnLst/>
              <a:rect l="l" t="t" r="r" b="b"/>
              <a:pathLst>
                <a:path w="2193290" h="755650">
                  <a:moveTo>
                    <a:pt x="21272" y="755142"/>
                  </a:moveTo>
                  <a:lnTo>
                    <a:pt x="12998" y="751643"/>
                  </a:lnTo>
                  <a:lnTo>
                    <a:pt x="6235" y="742108"/>
                  </a:lnTo>
                  <a:lnTo>
                    <a:pt x="1673" y="727977"/>
                  </a:lnTo>
                  <a:lnTo>
                    <a:pt x="0" y="710692"/>
                  </a:lnTo>
                  <a:lnTo>
                    <a:pt x="0" y="44450"/>
                  </a:lnTo>
                  <a:lnTo>
                    <a:pt x="1673" y="27164"/>
                  </a:lnTo>
                  <a:lnTo>
                    <a:pt x="6235" y="13033"/>
                  </a:lnTo>
                  <a:lnTo>
                    <a:pt x="12998" y="3498"/>
                  </a:lnTo>
                  <a:lnTo>
                    <a:pt x="21272" y="0"/>
                  </a:lnTo>
                  <a:lnTo>
                    <a:pt x="2171585" y="0"/>
                  </a:lnTo>
                  <a:lnTo>
                    <a:pt x="2179860" y="3498"/>
                  </a:lnTo>
                  <a:lnTo>
                    <a:pt x="2186622" y="13033"/>
                  </a:lnTo>
                  <a:lnTo>
                    <a:pt x="2191184" y="27164"/>
                  </a:lnTo>
                  <a:lnTo>
                    <a:pt x="2192858" y="44450"/>
                  </a:lnTo>
                  <a:lnTo>
                    <a:pt x="2192858" y="710692"/>
                  </a:lnTo>
                  <a:lnTo>
                    <a:pt x="2191184" y="727977"/>
                  </a:lnTo>
                  <a:lnTo>
                    <a:pt x="2186622" y="742108"/>
                  </a:lnTo>
                  <a:lnTo>
                    <a:pt x="2179860" y="751643"/>
                  </a:lnTo>
                  <a:lnTo>
                    <a:pt x="2171585" y="755142"/>
                  </a:lnTo>
                  <a:lnTo>
                    <a:pt x="21272" y="755142"/>
                  </a:lnTo>
                  <a:close/>
                </a:path>
              </a:pathLst>
            </a:custGeom>
            <a:ln w="12700">
              <a:solidFill>
                <a:srgbClr val="05142B"/>
              </a:solidFill>
            </a:ln>
          </p:spPr>
          <p:txBody>
            <a:bodyPr wrap="square" lIns="0" tIns="0" rIns="0" bIns="0" rtlCol="0"/>
            <a:lstStyle/>
            <a:p>
              <a:endParaRPr/>
            </a:p>
          </p:txBody>
        </p:sp>
      </p:grpSp>
      <p:sp>
        <p:nvSpPr>
          <p:cNvPr id="12" name="object 12"/>
          <p:cNvSpPr txBox="1">
            <a:spLocks noGrp="1"/>
          </p:cNvSpPr>
          <p:nvPr>
            <p:ph type="title"/>
          </p:nvPr>
        </p:nvSpPr>
        <p:spPr>
          <a:xfrm>
            <a:off x="2792375" y="251993"/>
            <a:ext cx="6580625" cy="589280"/>
          </a:xfrm>
          <a:prstGeom prst="rect">
            <a:avLst/>
          </a:prstGeom>
        </p:spPr>
        <p:txBody>
          <a:bodyPr vert="horz" wrap="square" lIns="0" tIns="12700" rIns="0" bIns="0" rtlCol="0">
            <a:spAutoFit/>
          </a:bodyPr>
          <a:lstStyle/>
          <a:p>
            <a:pPr marL="2453640">
              <a:lnSpc>
                <a:spcPct val="100000"/>
              </a:lnSpc>
              <a:spcBef>
                <a:spcPts val="100"/>
              </a:spcBef>
            </a:pPr>
            <a:r>
              <a:rPr spc="-150" dirty="0">
                <a:latin typeface="Grammarsaurus" pitchFamily="2" charset="0"/>
              </a:rPr>
              <a:t>Timeline</a:t>
            </a:r>
          </a:p>
        </p:txBody>
      </p:sp>
      <p:grpSp>
        <p:nvGrpSpPr>
          <p:cNvPr id="13" name="object 13"/>
          <p:cNvGrpSpPr/>
          <p:nvPr/>
        </p:nvGrpSpPr>
        <p:grpSpPr>
          <a:xfrm>
            <a:off x="10261307" y="1993874"/>
            <a:ext cx="1125220" cy="1177290"/>
            <a:chOff x="10261307" y="1993874"/>
            <a:chExt cx="1125220" cy="1177290"/>
          </a:xfrm>
        </p:grpSpPr>
        <p:sp>
          <p:nvSpPr>
            <p:cNvPr id="14" name="object 14"/>
            <p:cNvSpPr/>
            <p:nvPr/>
          </p:nvSpPr>
          <p:spPr>
            <a:xfrm>
              <a:off x="10274007" y="2347112"/>
              <a:ext cx="1099820" cy="811530"/>
            </a:xfrm>
            <a:custGeom>
              <a:avLst/>
              <a:gdLst/>
              <a:ahLst/>
              <a:cxnLst/>
              <a:rect l="l" t="t" r="r" b="b"/>
              <a:pathLst>
                <a:path w="1099820" h="811530">
                  <a:moveTo>
                    <a:pt x="1099324" y="0"/>
                  </a:moveTo>
                  <a:lnTo>
                    <a:pt x="0" y="0"/>
                  </a:lnTo>
                  <a:lnTo>
                    <a:pt x="0" y="757237"/>
                  </a:lnTo>
                  <a:lnTo>
                    <a:pt x="4244" y="778122"/>
                  </a:lnTo>
                  <a:lnTo>
                    <a:pt x="15805" y="795242"/>
                  </a:lnTo>
                  <a:lnTo>
                    <a:pt x="32918" y="806818"/>
                  </a:lnTo>
                  <a:lnTo>
                    <a:pt x="53822" y="811072"/>
                  </a:lnTo>
                  <a:lnTo>
                    <a:pt x="1045565" y="811072"/>
                  </a:lnTo>
                  <a:lnTo>
                    <a:pt x="1066433" y="806818"/>
                  </a:lnTo>
                  <a:lnTo>
                    <a:pt x="1083527" y="795242"/>
                  </a:lnTo>
                  <a:lnTo>
                    <a:pt x="1095080" y="778122"/>
                  </a:lnTo>
                  <a:lnTo>
                    <a:pt x="1099324" y="757237"/>
                  </a:lnTo>
                  <a:lnTo>
                    <a:pt x="1099324" y="0"/>
                  </a:lnTo>
                  <a:close/>
                </a:path>
              </a:pathLst>
            </a:custGeom>
            <a:solidFill>
              <a:srgbClr val="274F60"/>
            </a:solidFill>
          </p:spPr>
          <p:txBody>
            <a:bodyPr wrap="square" lIns="0" tIns="0" rIns="0" bIns="0" rtlCol="0"/>
            <a:lstStyle/>
            <a:p>
              <a:endParaRPr/>
            </a:p>
          </p:txBody>
        </p:sp>
        <p:sp>
          <p:nvSpPr>
            <p:cNvPr id="15" name="object 15"/>
            <p:cNvSpPr/>
            <p:nvPr/>
          </p:nvSpPr>
          <p:spPr>
            <a:xfrm>
              <a:off x="10274007" y="2347112"/>
              <a:ext cx="1099820" cy="811530"/>
            </a:xfrm>
            <a:custGeom>
              <a:avLst/>
              <a:gdLst/>
              <a:ahLst/>
              <a:cxnLst/>
              <a:rect l="l" t="t" r="r" b="b"/>
              <a:pathLst>
                <a:path w="1099820" h="811530">
                  <a:moveTo>
                    <a:pt x="0" y="0"/>
                  </a:moveTo>
                  <a:lnTo>
                    <a:pt x="0" y="757237"/>
                  </a:lnTo>
                  <a:lnTo>
                    <a:pt x="4244" y="778122"/>
                  </a:lnTo>
                  <a:lnTo>
                    <a:pt x="15805" y="795242"/>
                  </a:lnTo>
                  <a:lnTo>
                    <a:pt x="32918" y="806818"/>
                  </a:lnTo>
                  <a:lnTo>
                    <a:pt x="53822" y="811072"/>
                  </a:lnTo>
                  <a:lnTo>
                    <a:pt x="1045565" y="811072"/>
                  </a:lnTo>
                  <a:lnTo>
                    <a:pt x="1066433" y="806818"/>
                  </a:lnTo>
                  <a:lnTo>
                    <a:pt x="1083527" y="795242"/>
                  </a:lnTo>
                  <a:lnTo>
                    <a:pt x="1095080" y="778122"/>
                  </a:lnTo>
                  <a:lnTo>
                    <a:pt x="1099324" y="757237"/>
                  </a:lnTo>
                  <a:lnTo>
                    <a:pt x="1099324" y="0"/>
                  </a:lnTo>
                  <a:lnTo>
                    <a:pt x="0" y="0"/>
                  </a:lnTo>
                  <a:close/>
                </a:path>
              </a:pathLst>
            </a:custGeom>
            <a:ln w="25400">
              <a:solidFill>
                <a:srgbClr val="05142B"/>
              </a:solidFill>
            </a:ln>
          </p:spPr>
          <p:txBody>
            <a:bodyPr wrap="square" lIns="0" tIns="0" rIns="0" bIns="0" rtlCol="0"/>
            <a:lstStyle/>
            <a:p>
              <a:endParaRPr/>
            </a:p>
          </p:txBody>
        </p:sp>
        <p:sp>
          <p:nvSpPr>
            <p:cNvPr id="16" name="object 16"/>
            <p:cNvSpPr/>
            <p:nvPr/>
          </p:nvSpPr>
          <p:spPr>
            <a:xfrm>
              <a:off x="10274007" y="2006574"/>
              <a:ext cx="1099820" cy="340995"/>
            </a:xfrm>
            <a:custGeom>
              <a:avLst/>
              <a:gdLst/>
              <a:ahLst/>
              <a:cxnLst/>
              <a:rect l="l" t="t" r="r" b="b"/>
              <a:pathLst>
                <a:path w="1099820" h="340994">
                  <a:moveTo>
                    <a:pt x="1045502" y="0"/>
                  </a:moveTo>
                  <a:lnTo>
                    <a:pt x="53797" y="0"/>
                  </a:lnTo>
                  <a:lnTo>
                    <a:pt x="32907" y="4249"/>
                  </a:lnTo>
                  <a:lnTo>
                    <a:pt x="15801" y="15819"/>
                  </a:lnTo>
                  <a:lnTo>
                    <a:pt x="4244" y="32945"/>
                  </a:lnTo>
                  <a:lnTo>
                    <a:pt x="0" y="53860"/>
                  </a:lnTo>
                  <a:lnTo>
                    <a:pt x="0" y="340537"/>
                  </a:lnTo>
                  <a:lnTo>
                    <a:pt x="1099362" y="340537"/>
                  </a:lnTo>
                  <a:lnTo>
                    <a:pt x="1099362" y="53860"/>
                  </a:lnTo>
                  <a:lnTo>
                    <a:pt x="1095117" y="32945"/>
                  </a:lnTo>
                  <a:lnTo>
                    <a:pt x="1083552" y="15819"/>
                  </a:lnTo>
                  <a:lnTo>
                    <a:pt x="1066428" y="4249"/>
                  </a:lnTo>
                  <a:lnTo>
                    <a:pt x="1045502" y="0"/>
                  </a:lnTo>
                  <a:close/>
                </a:path>
              </a:pathLst>
            </a:custGeom>
            <a:solidFill>
              <a:srgbClr val="4AF6C7"/>
            </a:solidFill>
          </p:spPr>
          <p:txBody>
            <a:bodyPr wrap="square" lIns="0" tIns="0" rIns="0" bIns="0" rtlCol="0"/>
            <a:lstStyle/>
            <a:p>
              <a:endParaRPr/>
            </a:p>
          </p:txBody>
        </p:sp>
        <p:sp>
          <p:nvSpPr>
            <p:cNvPr id="17" name="object 17"/>
            <p:cNvSpPr/>
            <p:nvPr/>
          </p:nvSpPr>
          <p:spPr>
            <a:xfrm>
              <a:off x="10274007" y="2006574"/>
              <a:ext cx="1099820" cy="340995"/>
            </a:xfrm>
            <a:custGeom>
              <a:avLst/>
              <a:gdLst/>
              <a:ahLst/>
              <a:cxnLst/>
              <a:rect l="l" t="t" r="r" b="b"/>
              <a:pathLst>
                <a:path w="1099820" h="340994">
                  <a:moveTo>
                    <a:pt x="1099375" y="53860"/>
                  </a:moveTo>
                  <a:lnTo>
                    <a:pt x="1095129" y="32945"/>
                  </a:lnTo>
                  <a:lnTo>
                    <a:pt x="1083565" y="15819"/>
                  </a:lnTo>
                  <a:lnTo>
                    <a:pt x="1066441" y="4249"/>
                  </a:lnTo>
                  <a:lnTo>
                    <a:pt x="1045514" y="0"/>
                  </a:lnTo>
                  <a:lnTo>
                    <a:pt x="53797" y="0"/>
                  </a:lnTo>
                  <a:lnTo>
                    <a:pt x="32907" y="4249"/>
                  </a:lnTo>
                  <a:lnTo>
                    <a:pt x="15801" y="15819"/>
                  </a:lnTo>
                  <a:lnTo>
                    <a:pt x="4244" y="32945"/>
                  </a:lnTo>
                  <a:lnTo>
                    <a:pt x="0" y="53860"/>
                  </a:lnTo>
                  <a:lnTo>
                    <a:pt x="0" y="340537"/>
                  </a:lnTo>
                  <a:lnTo>
                    <a:pt x="1099375" y="340537"/>
                  </a:lnTo>
                  <a:lnTo>
                    <a:pt x="1099375" y="53860"/>
                  </a:lnTo>
                  <a:close/>
                </a:path>
              </a:pathLst>
            </a:custGeom>
            <a:ln w="25400">
              <a:solidFill>
                <a:srgbClr val="05142B"/>
              </a:solidFill>
            </a:ln>
          </p:spPr>
          <p:txBody>
            <a:bodyPr wrap="square" lIns="0" tIns="0" rIns="0" bIns="0" rtlCol="0"/>
            <a:lstStyle/>
            <a:p>
              <a:endParaRPr/>
            </a:p>
          </p:txBody>
        </p:sp>
      </p:grpSp>
      <p:sp>
        <p:nvSpPr>
          <p:cNvPr id="18" name="object 18"/>
          <p:cNvSpPr txBox="1"/>
          <p:nvPr/>
        </p:nvSpPr>
        <p:spPr>
          <a:xfrm>
            <a:off x="10334947" y="1872000"/>
            <a:ext cx="969010" cy="1225977"/>
          </a:xfrm>
          <a:prstGeom prst="rect">
            <a:avLst/>
          </a:prstGeom>
        </p:spPr>
        <p:txBody>
          <a:bodyPr vert="horz" wrap="square" lIns="0" tIns="160020" rIns="0" bIns="0" rtlCol="0">
            <a:spAutoFit/>
          </a:bodyPr>
          <a:lstStyle/>
          <a:p>
            <a:pPr marL="180975">
              <a:lnSpc>
                <a:spcPct val="100000"/>
              </a:lnSpc>
              <a:spcBef>
                <a:spcPts val="1260"/>
              </a:spcBef>
            </a:pPr>
            <a:r>
              <a:rPr sz="2000" b="1" dirty="0">
                <a:solidFill>
                  <a:srgbClr val="05142B"/>
                </a:solidFill>
                <a:latin typeface="Grammarsaurus" pitchFamily="2" charset="0"/>
                <a:cs typeface="Gill Sans MT"/>
              </a:rPr>
              <a:t>2020s</a:t>
            </a:r>
            <a:endParaRPr sz="2000" dirty="0">
              <a:latin typeface="Grammarsaurus" pitchFamily="2" charset="0"/>
              <a:cs typeface="Gill Sans MT"/>
            </a:endParaRPr>
          </a:p>
          <a:p>
            <a:pPr marL="12700" marR="5080" indent="15240" algn="ctr">
              <a:lnSpc>
                <a:spcPts val="1600"/>
              </a:lnSpc>
              <a:spcBef>
                <a:spcPts val="800"/>
              </a:spcBef>
            </a:pPr>
            <a:r>
              <a:rPr sz="1400" b="1" spc="-100" dirty="0">
                <a:solidFill>
                  <a:srgbClr val="FFFFFF"/>
                </a:solidFill>
                <a:latin typeface="Grammarsaurus" pitchFamily="2" charset="0"/>
                <a:cs typeface="Gill Sans MT"/>
              </a:rPr>
              <a:t>the present: today/now/ modern-day</a:t>
            </a:r>
            <a:endParaRPr sz="1400" spc="-100" dirty="0">
              <a:latin typeface="Grammarsaurus" pitchFamily="2" charset="0"/>
              <a:cs typeface="Gill Sans MT"/>
            </a:endParaRPr>
          </a:p>
        </p:txBody>
      </p:sp>
      <p:graphicFrame>
        <p:nvGraphicFramePr>
          <p:cNvPr id="19" name="object 19"/>
          <p:cNvGraphicFramePr>
            <a:graphicFrameLocks noGrp="1"/>
          </p:cNvGraphicFramePr>
          <p:nvPr>
            <p:extLst>
              <p:ext uri="{D42A27DB-BD31-4B8C-83A1-F6EECF244321}">
                <p14:modId xmlns:p14="http://schemas.microsoft.com/office/powerpoint/2010/main" val="649605204"/>
              </p:ext>
            </p:extLst>
          </p:nvPr>
        </p:nvGraphicFramePr>
        <p:xfrm>
          <a:off x="572159" y="3493871"/>
          <a:ext cx="11021058" cy="949325"/>
        </p:xfrm>
        <a:graphic>
          <a:graphicData uri="http://schemas.openxmlformats.org/drawingml/2006/table">
            <a:tbl>
              <a:tblPr firstRow="1" bandRow="1">
                <a:tableStyleId>{2D5ABB26-0587-4C30-8999-92F81FD0307C}</a:tableStyleId>
              </a:tblPr>
              <a:tblGrid>
                <a:gridCol w="1574165">
                  <a:extLst>
                    <a:ext uri="{9D8B030D-6E8A-4147-A177-3AD203B41FA5}">
                      <a16:colId xmlns:a16="http://schemas.microsoft.com/office/drawing/2014/main" val="20000"/>
                    </a:ext>
                  </a:extLst>
                </a:gridCol>
                <a:gridCol w="1574165">
                  <a:extLst>
                    <a:ext uri="{9D8B030D-6E8A-4147-A177-3AD203B41FA5}">
                      <a16:colId xmlns:a16="http://schemas.microsoft.com/office/drawing/2014/main" val="20001"/>
                    </a:ext>
                  </a:extLst>
                </a:gridCol>
                <a:gridCol w="1574165">
                  <a:extLst>
                    <a:ext uri="{9D8B030D-6E8A-4147-A177-3AD203B41FA5}">
                      <a16:colId xmlns:a16="http://schemas.microsoft.com/office/drawing/2014/main" val="20002"/>
                    </a:ext>
                  </a:extLst>
                </a:gridCol>
                <a:gridCol w="1574164">
                  <a:extLst>
                    <a:ext uri="{9D8B030D-6E8A-4147-A177-3AD203B41FA5}">
                      <a16:colId xmlns:a16="http://schemas.microsoft.com/office/drawing/2014/main" val="20003"/>
                    </a:ext>
                  </a:extLst>
                </a:gridCol>
                <a:gridCol w="1574799">
                  <a:extLst>
                    <a:ext uri="{9D8B030D-6E8A-4147-A177-3AD203B41FA5}">
                      <a16:colId xmlns:a16="http://schemas.microsoft.com/office/drawing/2014/main" val="20004"/>
                    </a:ext>
                  </a:extLst>
                </a:gridCol>
                <a:gridCol w="1574800">
                  <a:extLst>
                    <a:ext uri="{9D8B030D-6E8A-4147-A177-3AD203B41FA5}">
                      <a16:colId xmlns:a16="http://schemas.microsoft.com/office/drawing/2014/main" val="20005"/>
                    </a:ext>
                  </a:extLst>
                </a:gridCol>
                <a:gridCol w="1574800">
                  <a:extLst>
                    <a:ext uri="{9D8B030D-6E8A-4147-A177-3AD203B41FA5}">
                      <a16:colId xmlns:a16="http://schemas.microsoft.com/office/drawing/2014/main" val="20006"/>
                    </a:ext>
                  </a:extLst>
                </a:gridCol>
              </a:tblGrid>
              <a:tr h="212725">
                <a:tc>
                  <a:txBody>
                    <a:bodyPr/>
                    <a:lstStyle/>
                    <a:p>
                      <a:pPr algn="ctr">
                        <a:lnSpc>
                          <a:spcPts val="915"/>
                        </a:lnSpc>
                      </a:pPr>
                      <a:r>
                        <a:rPr sz="1500" b="1" spc="0" dirty="0">
                          <a:solidFill>
                            <a:srgbClr val="05142B"/>
                          </a:solidFill>
                          <a:latin typeface="Grammarsaurus" pitchFamily="2" charset="0"/>
                          <a:cs typeface="Gill Sans MT"/>
                        </a:rPr>
                        <a:t>60 years ago</a:t>
                      </a:r>
                      <a:endParaRPr sz="1500" spc="0" dirty="0">
                        <a:latin typeface="Grammarsaurus" pitchFamily="2" charset="0"/>
                        <a:cs typeface="Gill Sans MT"/>
                      </a:endParaRPr>
                    </a:p>
                  </a:txBody>
                  <a:tcPr marL="0" marR="0" marT="0" marB="0">
                    <a:lnL w="28575">
                      <a:solidFill>
                        <a:srgbClr val="05142B"/>
                      </a:solidFill>
                      <a:prstDash val="solid"/>
                    </a:lnL>
                    <a:lnT w="12700" cap="flat" cmpd="sng" algn="ctr">
                      <a:noFill/>
                      <a:prstDash val="solid"/>
                      <a:round/>
                      <a:headEnd type="none" w="med" len="med"/>
                      <a:tailEnd type="none" w="med" len="med"/>
                    </a:lnT>
                    <a:lnB w="28575">
                      <a:solidFill>
                        <a:srgbClr val="05142B"/>
                      </a:solidFill>
                      <a:prstDash val="solid"/>
                    </a:lnB>
                  </a:tcPr>
                </a:tc>
                <a:tc>
                  <a:txBody>
                    <a:bodyPr/>
                    <a:lstStyle/>
                    <a:p>
                      <a:pPr algn="ctr">
                        <a:lnSpc>
                          <a:spcPts val="915"/>
                        </a:lnSpc>
                      </a:pPr>
                      <a:r>
                        <a:rPr sz="1500" b="1" spc="0" dirty="0">
                          <a:solidFill>
                            <a:srgbClr val="05142B"/>
                          </a:solidFill>
                          <a:latin typeface="Grammarsaurus" pitchFamily="2" charset="0"/>
                          <a:cs typeface="Gill Sans MT"/>
                        </a:rPr>
                        <a:t>50 years ago</a:t>
                      </a:r>
                      <a:endParaRPr sz="1500" spc="0">
                        <a:latin typeface="Grammarsaurus" pitchFamily="2" charset="0"/>
                        <a:cs typeface="Gill Sans MT"/>
                      </a:endParaRPr>
                    </a:p>
                  </a:txBody>
                  <a:tcPr marL="0" marR="0" marT="0" marB="0">
                    <a:lnT w="12700" cap="flat" cmpd="sng" algn="ctr">
                      <a:noFill/>
                      <a:prstDash val="solid"/>
                      <a:round/>
                      <a:headEnd type="none" w="med" len="med"/>
                      <a:tailEnd type="none" w="med" len="med"/>
                    </a:lnT>
                    <a:lnB w="28575">
                      <a:solidFill>
                        <a:srgbClr val="05142B"/>
                      </a:solidFill>
                      <a:prstDash val="solid"/>
                    </a:lnB>
                  </a:tcPr>
                </a:tc>
                <a:tc>
                  <a:txBody>
                    <a:bodyPr/>
                    <a:lstStyle/>
                    <a:p>
                      <a:pPr marR="8255" algn="ctr">
                        <a:lnSpc>
                          <a:spcPts val="915"/>
                        </a:lnSpc>
                      </a:pPr>
                      <a:r>
                        <a:rPr sz="1500" b="1" spc="0" dirty="0">
                          <a:solidFill>
                            <a:srgbClr val="05142B"/>
                          </a:solidFill>
                          <a:latin typeface="Grammarsaurus" pitchFamily="2" charset="0"/>
                          <a:cs typeface="Gill Sans MT"/>
                        </a:rPr>
                        <a:t>40 years ago</a:t>
                      </a:r>
                      <a:endParaRPr sz="1500" spc="0">
                        <a:latin typeface="Grammarsaurus" pitchFamily="2" charset="0"/>
                        <a:cs typeface="Gill Sans MT"/>
                      </a:endParaRPr>
                    </a:p>
                  </a:txBody>
                  <a:tcPr marL="0" marR="0" marT="0" marB="0">
                    <a:lnT w="12700" cap="flat" cmpd="sng" algn="ctr">
                      <a:noFill/>
                      <a:prstDash val="solid"/>
                      <a:round/>
                      <a:headEnd type="none" w="med" len="med"/>
                      <a:tailEnd type="none" w="med" len="med"/>
                    </a:lnT>
                    <a:lnB w="28575">
                      <a:solidFill>
                        <a:srgbClr val="05142B"/>
                      </a:solidFill>
                      <a:prstDash val="solid"/>
                    </a:lnB>
                  </a:tcPr>
                </a:tc>
                <a:tc>
                  <a:txBody>
                    <a:bodyPr/>
                    <a:lstStyle/>
                    <a:p>
                      <a:pPr marR="16510" algn="ctr">
                        <a:lnSpc>
                          <a:spcPts val="919"/>
                        </a:lnSpc>
                      </a:pPr>
                      <a:r>
                        <a:rPr sz="1500" b="1" spc="0" dirty="0">
                          <a:solidFill>
                            <a:srgbClr val="05142B"/>
                          </a:solidFill>
                          <a:latin typeface="Grammarsaurus" pitchFamily="2" charset="0"/>
                          <a:cs typeface="Gill Sans MT"/>
                        </a:rPr>
                        <a:t>30 years ago</a:t>
                      </a:r>
                      <a:endParaRPr sz="1500" spc="0">
                        <a:latin typeface="Grammarsaurus" pitchFamily="2" charset="0"/>
                        <a:cs typeface="Gill Sans MT"/>
                      </a:endParaRPr>
                    </a:p>
                  </a:txBody>
                  <a:tcPr marL="0" marR="0" marT="0" marB="0">
                    <a:lnT w="12700" cap="flat" cmpd="sng" algn="ctr">
                      <a:noFill/>
                      <a:prstDash val="solid"/>
                      <a:round/>
                      <a:headEnd type="none" w="med" len="med"/>
                      <a:tailEnd type="none" w="med" len="med"/>
                    </a:lnT>
                    <a:lnB w="28575">
                      <a:solidFill>
                        <a:srgbClr val="05142B"/>
                      </a:solidFill>
                      <a:prstDash val="solid"/>
                    </a:lnB>
                  </a:tcPr>
                </a:tc>
                <a:tc>
                  <a:txBody>
                    <a:bodyPr/>
                    <a:lstStyle/>
                    <a:p>
                      <a:pPr marR="25400" algn="ctr">
                        <a:lnSpc>
                          <a:spcPts val="919"/>
                        </a:lnSpc>
                      </a:pPr>
                      <a:r>
                        <a:rPr sz="1500" b="1" spc="0" dirty="0">
                          <a:solidFill>
                            <a:srgbClr val="05142B"/>
                          </a:solidFill>
                          <a:latin typeface="Grammarsaurus" pitchFamily="2" charset="0"/>
                          <a:cs typeface="Gill Sans MT"/>
                        </a:rPr>
                        <a:t>20 years ago</a:t>
                      </a:r>
                      <a:endParaRPr sz="1500" spc="0">
                        <a:latin typeface="Grammarsaurus" pitchFamily="2" charset="0"/>
                        <a:cs typeface="Gill Sans MT"/>
                      </a:endParaRPr>
                    </a:p>
                  </a:txBody>
                  <a:tcPr marL="0" marR="0" marT="0" marB="0">
                    <a:lnT w="12700" cap="flat" cmpd="sng" algn="ctr">
                      <a:noFill/>
                      <a:prstDash val="solid"/>
                      <a:round/>
                      <a:headEnd type="none" w="med" len="med"/>
                      <a:tailEnd type="none" w="med" len="med"/>
                    </a:lnT>
                    <a:lnB w="28575">
                      <a:solidFill>
                        <a:srgbClr val="05142B"/>
                      </a:solidFill>
                      <a:prstDash val="solid"/>
                    </a:lnB>
                  </a:tcPr>
                </a:tc>
                <a:tc gridSpan="2">
                  <a:txBody>
                    <a:bodyPr/>
                    <a:lstStyle/>
                    <a:p>
                      <a:pPr marL="252729">
                        <a:lnSpc>
                          <a:spcPts val="919"/>
                        </a:lnSpc>
                      </a:pPr>
                      <a:r>
                        <a:rPr sz="1500" b="1" spc="0" dirty="0">
                          <a:solidFill>
                            <a:srgbClr val="05142B"/>
                          </a:solidFill>
                          <a:latin typeface="Grammarsaurus" pitchFamily="2" charset="0"/>
                          <a:cs typeface="Gill Sans MT"/>
                        </a:rPr>
                        <a:t>10 years ago</a:t>
                      </a:r>
                      <a:endParaRPr sz="1500" spc="0">
                        <a:latin typeface="Grammarsaurus" pitchFamily="2" charset="0"/>
                        <a:cs typeface="Gill Sans MT"/>
                      </a:endParaRPr>
                    </a:p>
                  </a:txBody>
                  <a:tcPr marL="0" marR="0" marT="0" marB="0">
                    <a:lnR w="28575">
                      <a:solidFill>
                        <a:srgbClr val="05142B"/>
                      </a:solidFill>
                      <a:prstDash val="soli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a:p>
                  </a:txBody>
                  <a:tcPr marL="0" marR="0" marT="0" marB="0"/>
                </a:tc>
                <a:extLst>
                  <a:ext uri="{0D108BD9-81ED-4DB2-BD59-A6C34878D82A}">
                    <a16:rowId xmlns:a16="http://schemas.microsoft.com/office/drawing/2014/main" val="10000"/>
                  </a:ext>
                </a:extLst>
              </a:tr>
              <a:tr h="618490">
                <a:tc>
                  <a:txBody>
                    <a:bodyPr/>
                    <a:lstStyle/>
                    <a:p>
                      <a:pPr algn="ctr">
                        <a:lnSpc>
                          <a:spcPct val="100000"/>
                        </a:lnSpc>
                        <a:spcBef>
                          <a:spcPts val="1080"/>
                        </a:spcBef>
                      </a:pPr>
                      <a:r>
                        <a:rPr sz="2000" b="1" spc="0" dirty="0">
                          <a:solidFill>
                            <a:srgbClr val="FFFFFF"/>
                          </a:solidFill>
                          <a:latin typeface="Grammarsaurus" pitchFamily="2" charset="0"/>
                          <a:cs typeface="Gill Sans MT"/>
                        </a:rPr>
                        <a:t>1960s</a:t>
                      </a:r>
                      <a:endParaRPr sz="2000" spc="0" dirty="0">
                        <a:latin typeface="Grammarsaurus" pitchFamily="2" charset="0"/>
                        <a:cs typeface="Gill Sans MT"/>
                      </a:endParaRPr>
                    </a:p>
                  </a:txBody>
                  <a:tcPr marL="0" marR="0" marT="137160" marB="0">
                    <a:lnL w="28575">
                      <a:solidFill>
                        <a:srgbClr val="05142B"/>
                      </a:solidFill>
                      <a:prstDash val="solid"/>
                    </a:lnL>
                    <a:lnR w="28575">
                      <a:solidFill>
                        <a:srgbClr val="05142B"/>
                      </a:solidFill>
                      <a:prstDash val="solid"/>
                    </a:lnR>
                    <a:lnT w="28575">
                      <a:solidFill>
                        <a:srgbClr val="05142B"/>
                      </a:solidFill>
                      <a:prstDash val="solid"/>
                    </a:lnT>
                    <a:lnB w="28575">
                      <a:solidFill>
                        <a:srgbClr val="05142B"/>
                      </a:solidFill>
                      <a:prstDash val="solid"/>
                    </a:lnB>
                    <a:solidFill>
                      <a:srgbClr val="274F60"/>
                    </a:solidFill>
                  </a:tcPr>
                </a:tc>
                <a:tc>
                  <a:txBody>
                    <a:bodyPr/>
                    <a:lstStyle/>
                    <a:p>
                      <a:pPr algn="ctr">
                        <a:lnSpc>
                          <a:spcPct val="100000"/>
                        </a:lnSpc>
                        <a:spcBef>
                          <a:spcPts val="1080"/>
                        </a:spcBef>
                      </a:pPr>
                      <a:r>
                        <a:rPr sz="2000" b="1" spc="0" dirty="0">
                          <a:solidFill>
                            <a:srgbClr val="FFFFFF"/>
                          </a:solidFill>
                          <a:latin typeface="Grammarsaurus" pitchFamily="2" charset="0"/>
                          <a:cs typeface="Gill Sans MT"/>
                        </a:rPr>
                        <a:t>1970s</a:t>
                      </a:r>
                      <a:endParaRPr sz="2000" spc="0" dirty="0">
                        <a:latin typeface="Grammarsaurus" pitchFamily="2" charset="0"/>
                        <a:cs typeface="Gill Sans MT"/>
                      </a:endParaRPr>
                    </a:p>
                  </a:txBody>
                  <a:tcPr marL="0" marR="0" marT="137160" marB="0">
                    <a:lnL w="28575">
                      <a:solidFill>
                        <a:srgbClr val="05142B"/>
                      </a:solidFill>
                      <a:prstDash val="solid"/>
                    </a:lnL>
                    <a:lnR w="28575">
                      <a:solidFill>
                        <a:srgbClr val="05142B"/>
                      </a:solidFill>
                      <a:prstDash val="solid"/>
                    </a:lnR>
                    <a:lnT w="28575">
                      <a:solidFill>
                        <a:srgbClr val="05142B"/>
                      </a:solidFill>
                      <a:prstDash val="solid"/>
                    </a:lnT>
                    <a:lnB w="28575">
                      <a:solidFill>
                        <a:srgbClr val="05142B"/>
                      </a:solidFill>
                      <a:prstDash val="solid"/>
                    </a:lnB>
                    <a:solidFill>
                      <a:srgbClr val="274F60"/>
                    </a:solidFill>
                  </a:tcPr>
                </a:tc>
                <a:tc>
                  <a:txBody>
                    <a:bodyPr/>
                    <a:lstStyle/>
                    <a:p>
                      <a:pPr algn="ctr">
                        <a:lnSpc>
                          <a:spcPct val="100000"/>
                        </a:lnSpc>
                        <a:spcBef>
                          <a:spcPts val="1080"/>
                        </a:spcBef>
                      </a:pPr>
                      <a:r>
                        <a:rPr sz="2000" b="1" spc="0" dirty="0">
                          <a:solidFill>
                            <a:srgbClr val="FFFFFF"/>
                          </a:solidFill>
                          <a:latin typeface="Grammarsaurus" pitchFamily="2" charset="0"/>
                          <a:cs typeface="Gill Sans MT"/>
                        </a:rPr>
                        <a:t>1980s</a:t>
                      </a:r>
                      <a:endParaRPr sz="2000" spc="0" dirty="0">
                        <a:latin typeface="Grammarsaurus" pitchFamily="2" charset="0"/>
                        <a:cs typeface="Gill Sans MT"/>
                      </a:endParaRPr>
                    </a:p>
                  </a:txBody>
                  <a:tcPr marL="0" marR="0" marT="137160" marB="0">
                    <a:lnL w="28575">
                      <a:solidFill>
                        <a:srgbClr val="05142B"/>
                      </a:solidFill>
                      <a:prstDash val="solid"/>
                    </a:lnL>
                    <a:lnR w="28575">
                      <a:solidFill>
                        <a:srgbClr val="05142B"/>
                      </a:solidFill>
                      <a:prstDash val="solid"/>
                    </a:lnR>
                    <a:lnT w="28575">
                      <a:solidFill>
                        <a:srgbClr val="05142B"/>
                      </a:solidFill>
                      <a:prstDash val="solid"/>
                    </a:lnT>
                    <a:lnB w="28575">
                      <a:solidFill>
                        <a:srgbClr val="05142B"/>
                      </a:solidFill>
                      <a:prstDash val="solid"/>
                    </a:lnB>
                    <a:solidFill>
                      <a:srgbClr val="274F60"/>
                    </a:solidFill>
                  </a:tcPr>
                </a:tc>
                <a:tc>
                  <a:txBody>
                    <a:bodyPr/>
                    <a:lstStyle/>
                    <a:p>
                      <a:pPr algn="ctr">
                        <a:lnSpc>
                          <a:spcPct val="100000"/>
                        </a:lnSpc>
                        <a:spcBef>
                          <a:spcPts val="1080"/>
                        </a:spcBef>
                      </a:pPr>
                      <a:r>
                        <a:rPr sz="2000" b="1" spc="0" dirty="0">
                          <a:solidFill>
                            <a:srgbClr val="FFFFFF"/>
                          </a:solidFill>
                          <a:latin typeface="Grammarsaurus" pitchFamily="2" charset="0"/>
                          <a:cs typeface="Gill Sans MT"/>
                        </a:rPr>
                        <a:t>1990s</a:t>
                      </a:r>
                      <a:endParaRPr sz="2000" spc="0" dirty="0">
                        <a:latin typeface="Grammarsaurus" pitchFamily="2" charset="0"/>
                        <a:cs typeface="Gill Sans MT"/>
                      </a:endParaRPr>
                    </a:p>
                  </a:txBody>
                  <a:tcPr marL="0" marR="0" marT="137160" marB="0">
                    <a:lnL w="28575">
                      <a:solidFill>
                        <a:srgbClr val="05142B"/>
                      </a:solidFill>
                      <a:prstDash val="solid"/>
                    </a:lnL>
                    <a:lnR w="28575">
                      <a:solidFill>
                        <a:srgbClr val="05142B"/>
                      </a:solidFill>
                      <a:prstDash val="solid"/>
                    </a:lnR>
                    <a:lnT w="28575">
                      <a:solidFill>
                        <a:srgbClr val="05142B"/>
                      </a:solidFill>
                      <a:prstDash val="solid"/>
                    </a:lnT>
                    <a:lnB w="28575">
                      <a:solidFill>
                        <a:srgbClr val="05142B"/>
                      </a:solidFill>
                      <a:prstDash val="solid"/>
                    </a:lnB>
                    <a:solidFill>
                      <a:srgbClr val="274F60"/>
                    </a:solidFill>
                  </a:tcPr>
                </a:tc>
                <a:tc>
                  <a:txBody>
                    <a:bodyPr/>
                    <a:lstStyle/>
                    <a:p>
                      <a:pPr algn="ctr">
                        <a:lnSpc>
                          <a:spcPct val="100000"/>
                        </a:lnSpc>
                        <a:spcBef>
                          <a:spcPts val="1080"/>
                        </a:spcBef>
                      </a:pPr>
                      <a:r>
                        <a:rPr sz="2000" b="1" spc="0" dirty="0">
                          <a:solidFill>
                            <a:srgbClr val="FFFFFF"/>
                          </a:solidFill>
                          <a:latin typeface="Grammarsaurus" pitchFamily="2" charset="0"/>
                          <a:cs typeface="Gill Sans MT"/>
                        </a:rPr>
                        <a:t>2000s</a:t>
                      </a:r>
                      <a:endParaRPr sz="2000" spc="0" dirty="0">
                        <a:latin typeface="Grammarsaurus" pitchFamily="2" charset="0"/>
                        <a:cs typeface="Gill Sans MT"/>
                      </a:endParaRPr>
                    </a:p>
                  </a:txBody>
                  <a:tcPr marL="0" marR="0" marT="137160" marB="0">
                    <a:lnL w="28575">
                      <a:solidFill>
                        <a:srgbClr val="05142B"/>
                      </a:solidFill>
                      <a:prstDash val="solid"/>
                    </a:lnL>
                    <a:lnR w="28575">
                      <a:solidFill>
                        <a:srgbClr val="05142B"/>
                      </a:solidFill>
                      <a:prstDash val="solid"/>
                    </a:lnR>
                    <a:lnT w="28575">
                      <a:solidFill>
                        <a:srgbClr val="05142B"/>
                      </a:solidFill>
                      <a:prstDash val="solid"/>
                    </a:lnT>
                    <a:lnB w="28575">
                      <a:solidFill>
                        <a:srgbClr val="05142B"/>
                      </a:solidFill>
                      <a:prstDash val="solid"/>
                    </a:lnB>
                    <a:solidFill>
                      <a:srgbClr val="274F60"/>
                    </a:solidFill>
                  </a:tcPr>
                </a:tc>
                <a:tc>
                  <a:txBody>
                    <a:bodyPr/>
                    <a:lstStyle/>
                    <a:p>
                      <a:pPr marL="476884">
                        <a:lnSpc>
                          <a:spcPct val="100000"/>
                        </a:lnSpc>
                        <a:spcBef>
                          <a:spcPts val="1080"/>
                        </a:spcBef>
                      </a:pPr>
                      <a:r>
                        <a:rPr sz="2000" b="1" spc="0" dirty="0">
                          <a:solidFill>
                            <a:srgbClr val="FFFFFF"/>
                          </a:solidFill>
                          <a:latin typeface="Grammarsaurus" pitchFamily="2" charset="0"/>
                          <a:cs typeface="Gill Sans MT"/>
                        </a:rPr>
                        <a:t>2010s</a:t>
                      </a:r>
                      <a:endParaRPr sz="2000" spc="0" dirty="0">
                        <a:latin typeface="Grammarsaurus" pitchFamily="2" charset="0"/>
                        <a:cs typeface="Gill Sans MT"/>
                      </a:endParaRPr>
                    </a:p>
                  </a:txBody>
                  <a:tcPr marL="0" marR="0" marT="137160" marB="0">
                    <a:lnL w="28575">
                      <a:solidFill>
                        <a:srgbClr val="05142B"/>
                      </a:solidFill>
                      <a:prstDash val="solid"/>
                    </a:lnL>
                    <a:lnR w="28575">
                      <a:solidFill>
                        <a:srgbClr val="05142B"/>
                      </a:solidFill>
                      <a:prstDash val="solid"/>
                    </a:lnR>
                    <a:lnT w="12700" cap="flat" cmpd="sng" algn="ctr">
                      <a:solidFill>
                        <a:schemeClr val="tx1"/>
                      </a:solidFill>
                      <a:prstDash val="solid"/>
                      <a:round/>
                      <a:headEnd type="none" w="med" len="med"/>
                      <a:tailEnd type="none" w="med" len="med"/>
                    </a:lnT>
                    <a:lnB w="28575">
                      <a:solidFill>
                        <a:srgbClr val="05142B"/>
                      </a:solidFill>
                      <a:prstDash val="solid"/>
                    </a:lnB>
                    <a:solidFill>
                      <a:srgbClr val="274F60"/>
                    </a:solidFill>
                  </a:tcPr>
                </a:tc>
                <a:tc>
                  <a:txBody>
                    <a:bodyPr/>
                    <a:lstStyle/>
                    <a:p>
                      <a:pPr marL="476250">
                        <a:lnSpc>
                          <a:spcPct val="100000"/>
                        </a:lnSpc>
                        <a:spcBef>
                          <a:spcPts val="1080"/>
                        </a:spcBef>
                      </a:pPr>
                      <a:r>
                        <a:rPr sz="2000" b="1" spc="0" dirty="0">
                          <a:solidFill>
                            <a:srgbClr val="FFFFFF"/>
                          </a:solidFill>
                          <a:latin typeface="Grammarsaurus" pitchFamily="2" charset="0"/>
                          <a:cs typeface="Gill Sans MT"/>
                        </a:rPr>
                        <a:t>2020s</a:t>
                      </a:r>
                      <a:endParaRPr sz="2000" spc="0" dirty="0">
                        <a:latin typeface="Grammarsaurus" pitchFamily="2" charset="0"/>
                        <a:cs typeface="Gill Sans MT"/>
                      </a:endParaRPr>
                    </a:p>
                  </a:txBody>
                  <a:tcPr marL="0" marR="0" marT="137160" marB="0">
                    <a:lnL w="28575">
                      <a:solidFill>
                        <a:srgbClr val="05142B"/>
                      </a:solidFill>
                      <a:prstDash val="solid"/>
                    </a:lnL>
                    <a:lnR w="28575">
                      <a:solidFill>
                        <a:srgbClr val="05142B"/>
                      </a:solidFill>
                      <a:prstDash val="solid"/>
                    </a:lnR>
                    <a:lnT w="28575">
                      <a:solidFill>
                        <a:srgbClr val="05142B"/>
                      </a:solidFill>
                      <a:prstDash val="solid"/>
                    </a:lnT>
                    <a:lnB w="28575">
                      <a:solidFill>
                        <a:srgbClr val="05142B"/>
                      </a:solidFill>
                      <a:prstDash val="solid"/>
                    </a:lnB>
                    <a:solidFill>
                      <a:srgbClr val="274F60"/>
                    </a:solidFill>
                  </a:tcPr>
                </a:tc>
                <a:extLst>
                  <a:ext uri="{0D108BD9-81ED-4DB2-BD59-A6C34878D82A}">
                    <a16:rowId xmlns:a16="http://schemas.microsoft.com/office/drawing/2014/main" val="10001"/>
                  </a:ext>
                </a:extLst>
              </a:tr>
              <a:tr h="118110">
                <a:tc gridSpan="7">
                  <a:txBody>
                    <a:bodyPr/>
                    <a:lstStyle/>
                    <a:p>
                      <a:pPr>
                        <a:lnSpc>
                          <a:spcPct val="100000"/>
                        </a:lnSpc>
                      </a:pPr>
                      <a:endParaRPr sz="600" dirty="0">
                        <a:latin typeface="Times New Roman"/>
                        <a:cs typeface="Times New Roman"/>
                      </a:endParaRPr>
                    </a:p>
                  </a:txBody>
                  <a:tcPr marL="0" marR="0" marT="0" marB="0">
                    <a:lnL w="28575">
                      <a:solidFill>
                        <a:srgbClr val="05142B"/>
                      </a:solidFill>
                      <a:prstDash val="solid"/>
                    </a:lnL>
                    <a:lnR w="28575">
                      <a:solidFill>
                        <a:srgbClr val="05142B"/>
                      </a:solidFill>
                      <a:prstDash val="solid"/>
                    </a:lnR>
                    <a:lnT w="28575">
                      <a:solidFill>
                        <a:srgbClr val="05142B"/>
                      </a:solidFill>
                      <a:prstDash val="solid"/>
                    </a:lnT>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extLst>
                  <a:ext uri="{0D108BD9-81ED-4DB2-BD59-A6C34878D82A}">
                    <a16:rowId xmlns:a16="http://schemas.microsoft.com/office/drawing/2014/main" val="10002"/>
                  </a:ext>
                </a:extLst>
              </a:tr>
            </a:tbl>
          </a:graphicData>
        </a:graphic>
      </p:graphicFrame>
      <p:sp>
        <p:nvSpPr>
          <p:cNvPr id="20" name="object 20"/>
          <p:cNvSpPr txBox="1"/>
          <p:nvPr/>
        </p:nvSpPr>
        <p:spPr>
          <a:xfrm>
            <a:off x="10260837" y="4372598"/>
            <a:ext cx="1332380" cy="1551707"/>
          </a:xfrm>
          <a:prstGeom prst="rect">
            <a:avLst/>
          </a:prstGeom>
        </p:spPr>
        <p:txBody>
          <a:bodyPr vert="horz" wrap="square" lIns="0" tIns="38100" rIns="0" bIns="0" rtlCol="0">
            <a:spAutoFit/>
          </a:bodyPr>
          <a:lstStyle/>
          <a:p>
            <a:pPr marL="145415" indent="-132715">
              <a:lnSpc>
                <a:spcPct val="100000"/>
              </a:lnSpc>
              <a:spcBef>
                <a:spcPts val="300"/>
              </a:spcBef>
              <a:buChar char="•"/>
              <a:tabLst>
                <a:tab pos="145415" algn="l"/>
              </a:tabLst>
            </a:pPr>
            <a:r>
              <a:rPr sz="1500" spc="-60" dirty="0">
                <a:solidFill>
                  <a:srgbClr val="05142B"/>
                </a:solidFill>
                <a:latin typeface="Grammarsaurus" pitchFamily="2" charset="0"/>
                <a:cs typeface="Gill Sans MT"/>
              </a:rPr>
              <a:t>pen and paper</a:t>
            </a:r>
            <a:endParaRPr sz="1500" spc="-60" dirty="0">
              <a:latin typeface="Grammarsaurus" pitchFamily="2" charset="0"/>
              <a:cs typeface="Gill Sans MT"/>
            </a:endParaRPr>
          </a:p>
          <a:p>
            <a:pPr marL="13335">
              <a:lnSpc>
                <a:spcPct val="100000"/>
              </a:lnSpc>
              <a:spcBef>
                <a:spcPts val="195"/>
              </a:spcBef>
            </a:pPr>
            <a:r>
              <a:rPr sz="1500" b="1" spc="-60" dirty="0">
                <a:solidFill>
                  <a:srgbClr val="05142B"/>
                </a:solidFill>
                <a:latin typeface="Grammarsaurus" pitchFamily="2" charset="0"/>
                <a:cs typeface="Gill Sans MT"/>
              </a:rPr>
              <a:t>Type on:</a:t>
            </a:r>
            <a:endParaRPr sz="1500" spc="-60" dirty="0">
              <a:latin typeface="Grammarsaurus" pitchFamily="2" charset="0"/>
              <a:cs typeface="Gill Sans MT"/>
            </a:endParaRPr>
          </a:p>
          <a:p>
            <a:pPr marL="147320" indent="-132715">
              <a:lnSpc>
                <a:spcPct val="100000"/>
              </a:lnSpc>
              <a:spcBef>
                <a:spcPts val="200"/>
              </a:spcBef>
              <a:buChar char="•"/>
              <a:tabLst>
                <a:tab pos="147320" algn="l"/>
              </a:tabLst>
            </a:pPr>
            <a:r>
              <a:rPr sz="1500" spc="-60" dirty="0">
                <a:solidFill>
                  <a:srgbClr val="05142B"/>
                </a:solidFill>
                <a:latin typeface="Grammarsaurus" pitchFamily="2" charset="0"/>
                <a:cs typeface="Gill Sans MT"/>
              </a:rPr>
              <a:t>computer</a:t>
            </a:r>
            <a:endParaRPr sz="1500" spc="-60" dirty="0">
              <a:latin typeface="Grammarsaurus" pitchFamily="2" charset="0"/>
              <a:cs typeface="Gill Sans MT"/>
            </a:endParaRPr>
          </a:p>
          <a:p>
            <a:pPr marL="148590" indent="-132715">
              <a:lnSpc>
                <a:spcPct val="100000"/>
              </a:lnSpc>
              <a:spcBef>
                <a:spcPts val="200"/>
              </a:spcBef>
              <a:buChar char="•"/>
              <a:tabLst>
                <a:tab pos="148590" algn="l"/>
              </a:tabLst>
            </a:pPr>
            <a:r>
              <a:rPr sz="1500" spc="-60" dirty="0">
                <a:solidFill>
                  <a:srgbClr val="05142B"/>
                </a:solidFill>
                <a:latin typeface="Grammarsaurus" pitchFamily="2" charset="0"/>
                <a:cs typeface="Gill Sans MT"/>
              </a:rPr>
              <a:t>laptop</a:t>
            </a:r>
            <a:endParaRPr sz="1500" spc="-60" dirty="0">
              <a:latin typeface="Grammarsaurus" pitchFamily="2" charset="0"/>
              <a:cs typeface="Gill Sans MT"/>
            </a:endParaRPr>
          </a:p>
          <a:p>
            <a:pPr marL="149225" indent="-132715">
              <a:lnSpc>
                <a:spcPct val="100000"/>
              </a:lnSpc>
              <a:spcBef>
                <a:spcPts val="200"/>
              </a:spcBef>
              <a:buChar char="•"/>
              <a:tabLst>
                <a:tab pos="149225" algn="l"/>
              </a:tabLst>
            </a:pPr>
            <a:r>
              <a:rPr sz="1500" spc="-60" dirty="0">
                <a:solidFill>
                  <a:srgbClr val="05142B"/>
                </a:solidFill>
                <a:latin typeface="Grammarsaurus" pitchFamily="2" charset="0"/>
                <a:cs typeface="Gill Sans MT"/>
              </a:rPr>
              <a:t>tablet</a:t>
            </a:r>
            <a:endParaRPr sz="1500" spc="-60" dirty="0">
              <a:latin typeface="Grammarsaurus" pitchFamily="2" charset="0"/>
              <a:cs typeface="Gill Sans MT"/>
            </a:endParaRPr>
          </a:p>
          <a:p>
            <a:pPr marL="150495" indent="-132715">
              <a:lnSpc>
                <a:spcPct val="100000"/>
              </a:lnSpc>
              <a:spcBef>
                <a:spcPts val="200"/>
              </a:spcBef>
              <a:buChar char="•"/>
              <a:tabLst>
                <a:tab pos="150495" algn="l"/>
              </a:tabLst>
            </a:pPr>
            <a:r>
              <a:rPr sz="1500" spc="-60" dirty="0">
                <a:solidFill>
                  <a:srgbClr val="05142B"/>
                </a:solidFill>
                <a:latin typeface="Grammarsaurus" pitchFamily="2" charset="0"/>
                <a:cs typeface="Gill Sans MT"/>
              </a:rPr>
              <a:t>phone</a:t>
            </a:r>
            <a:endParaRPr sz="1500" spc="-60" dirty="0">
              <a:latin typeface="Grammarsaurus" pitchFamily="2" charset="0"/>
              <a:cs typeface="Gill Sans MT"/>
            </a:endParaRPr>
          </a:p>
        </p:txBody>
      </p:sp>
      <p:sp>
        <p:nvSpPr>
          <p:cNvPr id="21" name="object 21"/>
          <p:cNvSpPr/>
          <p:nvPr/>
        </p:nvSpPr>
        <p:spPr>
          <a:xfrm>
            <a:off x="10031348" y="1548244"/>
            <a:ext cx="0" cy="2046605"/>
          </a:xfrm>
          <a:custGeom>
            <a:avLst/>
            <a:gdLst/>
            <a:ahLst/>
            <a:cxnLst/>
            <a:rect l="l" t="t" r="r" b="b"/>
            <a:pathLst>
              <a:path h="2046604">
                <a:moveTo>
                  <a:pt x="0" y="2046008"/>
                </a:moveTo>
                <a:lnTo>
                  <a:pt x="0" y="0"/>
                </a:lnTo>
              </a:path>
            </a:pathLst>
          </a:custGeom>
          <a:ln w="25400">
            <a:solidFill>
              <a:srgbClr val="05142B"/>
            </a:solidFill>
            <a:prstDash val="dash"/>
          </a:ln>
        </p:spPr>
        <p:txBody>
          <a:bodyPr wrap="square" lIns="0" tIns="0" rIns="0" bIns="0" rtlCol="0"/>
          <a:lstStyle/>
          <a:p>
            <a:endParaRPr/>
          </a:p>
        </p:txBody>
      </p:sp>
      <p:sp>
        <p:nvSpPr>
          <p:cNvPr id="22" name="object 22"/>
          <p:cNvSpPr/>
          <p:nvPr/>
        </p:nvSpPr>
        <p:spPr>
          <a:xfrm>
            <a:off x="10031348" y="1472946"/>
            <a:ext cx="0" cy="38100"/>
          </a:xfrm>
          <a:custGeom>
            <a:avLst/>
            <a:gdLst/>
            <a:ahLst/>
            <a:cxnLst/>
            <a:rect l="l" t="t" r="r" b="b"/>
            <a:pathLst>
              <a:path h="38100">
                <a:moveTo>
                  <a:pt x="0" y="38100"/>
                </a:moveTo>
                <a:lnTo>
                  <a:pt x="0" y="0"/>
                </a:lnTo>
              </a:path>
            </a:pathLst>
          </a:custGeom>
          <a:ln w="25400">
            <a:solidFill>
              <a:srgbClr val="05142B"/>
            </a:solidFill>
          </a:ln>
        </p:spPr>
        <p:txBody>
          <a:bodyPr wrap="square" lIns="0" tIns="0" rIns="0" bIns="0" rtlCol="0"/>
          <a:lstStyle/>
          <a:p>
            <a:endParaRPr/>
          </a:p>
        </p:txBody>
      </p:sp>
      <p:pic>
        <p:nvPicPr>
          <p:cNvPr id="23" name="object 23"/>
          <p:cNvPicPr/>
          <p:nvPr/>
        </p:nvPicPr>
        <p:blipFill>
          <a:blip r:embed="rId6" cstate="print"/>
          <a:stretch>
            <a:fillRect/>
          </a:stretch>
        </p:blipFill>
        <p:spPr>
          <a:xfrm>
            <a:off x="640969" y="4622660"/>
            <a:ext cx="1462989" cy="1287030"/>
          </a:xfrm>
          <a:prstGeom prst="rect">
            <a:avLst/>
          </a:prstGeom>
        </p:spPr>
      </p:pic>
      <p:grpSp>
        <p:nvGrpSpPr>
          <p:cNvPr id="24" name="object 24"/>
          <p:cNvGrpSpPr/>
          <p:nvPr/>
        </p:nvGrpSpPr>
        <p:grpSpPr>
          <a:xfrm>
            <a:off x="558787" y="1311173"/>
            <a:ext cx="3279140" cy="1757045"/>
            <a:chOff x="558787" y="1311173"/>
            <a:chExt cx="3279140" cy="1757045"/>
          </a:xfrm>
        </p:grpSpPr>
        <p:sp>
          <p:nvSpPr>
            <p:cNvPr id="25" name="object 25"/>
            <p:cNvSpPr/>
            <p:nvPr/>
          </p:nvSpPr>
          <p:spPr>
            <a:xfrm>
              <a:off x="565137" y="1317523"/>
              <a:ext cx="3266440" cy="1744345"/>
            </a:xfrm>
            <a:custGeom>
              <a:avLst/>
              <a:gdLst/>
              <a:ahLst/>
              <a:cxnLst/>
              <a:rect l="l" t="t" r="r" b="b"/>
              <a:pathLst>
                <a:path w="3266440" h="1744345">
                  <a:moveTo>
                    <a:pt x="3232645" y="0"/>
                  </a:moveTo>
                  <a:lnTo>
                    <a:pt x="33375" y="0"/>
                  </a:lnTo>
                  <a:lnTo>
                    <a:pt x="20386" y="2623"/>
                  </a:lnTo>
                  <a:lnTo>
                    <a:pt x="9777" y="9778"/>
                  </a:lnTo>
                  <a:lnTo>
                    <a:pt x="2623" y="20391"/>
                  </a:lnTo>
                  <a:lnTo>
                    <a:pt x="0" y="33388"/>
                  </a:lnTo>
                  <a:lnTo>
                    <a:pt x="0" y="1710664"/>
                  </a:lnTo>
                  <a:lnTo>
                    <a:pt x="2623" y="1723661"/>
                  </a:lnTo>
                  <a:lnTo>
                    <a:pt x="9777" y="1734273"/>
                  </a:lnTo>
                  <a:lnTo>
                    <a:pt x="20386" y="1741429"/>
                  </a:lnTo>
                  <a:lnTo>
                    <a:pt x="33375" y="1744052"/>
                  </a:lnTo>
                  <a:lnTo>
                    <a:pt x="3232645" y="1744052"/>
                  </a:lnTo>
                  <a:lnTo>
                    <a:pt x="3245641" y="1741429"/>
                  </a:lnTo>
                  <a:lnTo>
                    <a:pt x="3256254" y="1734273"/>
                  </a:lnTo>
                  <a:lnTo>
                    <a:pt x="3263409" y="1723661"/>
                  </a:lnTo>
                  <a:lnTo>
                    <a:pt x="3266033" y="1710664"/>
                  </a:lnTo>
                  <a:lnTo>
                    <a:pt x="3266033" y="33388"/>
                  </a:lnTo>
                  <a:lnTo>
                    <a:pt x="3263409" y="20391"/>
                  </a:lnTo>
                  <a:lnTo>
                    <a:pt x="3256254" y="9778"/>
                  </a:lnTo>
                  <a:lnTo>
                    <a:pt x="3245641" y="2623"/>
                  </a:lnTo>
                  <a:lnTo>
                    <a:pt x="3232645" y="0"/>
                  </a:lnTo>
                  <a:close/>
                </a:path>
              </a:pathLst>
            </a:custGeom>
            <a:solidFill>
              <a:srgbClr val="4AF6C7"/>
            </a:solidFill>
          </p:spPr>
          <p:txBody>
            <a:bodyPr wrap="square" lIns="0" tIns="0" rIns="0" bIns="0" rtlCol="0"/>
            <a:lstStyle/>
            <a:p>
              <a:endParaRPr/>
            </a:p>
          </p:txBody>
        </p:sp>
        <p:sp>
          <p:nvSpPr>
            <p:cNvPr id="26" name="object 26"/>
            <p:cNvSpPr/>
            <p:nvPr/>
          </p:nvSpPr>
          <p:spPr>
            <a:xfrm>
              <a:off x="565137" y="1317523"/>
              <a:ext cx="3266440" cy="1744345"/>
            </a:xfrm>
            <a:custGeom>
              <a:avLst/>
              <a:gdLst/>
              <a:ahLst/>
              <a:cxnLst/>
              <a:rect l="l" t="t" r="r" b="b"/>
              <a:pathLst>
                <a:path w="3266440" h="1744345">
                  <a:moveTo>
                    <a:pt x="3232645" y="1744052"/>
                  </a:moveTo>
                  <a:lnTo>
                    <a:pt x="33375" y="1744052"/>
                  </a:lnTo>
                  <a:lnTo>
                    <a:pt x="20386" y="1741429"/>
                  </a:lnTo>
                  <a:lnTo>
                    <a:pt x="9777" y="1734273"/>
                  </a:lnTo>
                  <a:lnTo>
                    <a:pt x="2623" y="1723661"/>
                  </a:lnTo>
                  <a:lnTo>
                    <a:pt x="0" y="1710664"/>
                  </a:lnTo>
                  <a:lnTo>
                    <a:pt x="0" y="33388"/>
                  </a:lnTo>
                  <a:lnTo>
                    <a:pt x="2623" y="20391"/>
                  </a:lnTo>
                  <a:lnTo>
                    <a:pt x="9777" y="9778"/>
                  </a:lnTo>
                  <a:lnTo>
                    <a:pt x="20386" y="2623"/>
                  </a:lnTo>
                  <a:lnTo>
                    <a:pt x="33375" y="0"/>
                  </a:lnTo>
                  <a:lnTo>
                    <a:pt x="3232645" y="0"/>
                  </a:lnTo>
                  <a:lnTo>
                    <a:pt x="3245641" y="2623"/>
                  </a:lnTo>
                  <a:lnTo>
                    <a:pt x="3256254" y="9778"/>
                  </a:lnTo>
                  <a:lnTo>
                    <a:pt x="3263409" y="20391"/>
                  </a:lnTo>
                  <a:lnTo>
                    <a:pt x="3266033" y="33388"/>
                  </a:lnTo>
                  <a:lnTo>
                    <a:pt x="3266033" y="1710664"/>
                  </a:lnTo>
                  <a:lnTo>
                    <a:pt x="3263409" y="1723661"/>
                  </a:lnTo>
                  <a:lnTo>
                    <a:pt x="3256254" y="1734273"/>
                  </a:lnTo>
                  <a:lnTo>
                    <a:pt x="3245641" y="1741429"/>
                  </a:lnTo>
                  <a:lnTo>
                    <a:pt x="3232645" y="1744052"/>
                  </a:lnTo>
                  <a:close/>
                </a:path>
              </a:pathLst>
            </a:custGeom>
            <a:ln w="12700">
              <a:solidFill>
                <a:srgbClr val="05142B"/>
              </a:solidFill>
            </a:ln>
          </p:spPr>
          <p:txBody>
            <a:bodyPr wrap="square" lIns="0" tIns="0" rIns="0" bIns="0" rtlCol="0"/>
            <a:lstStyle/>
            <a:p>
              <a:endParaRPr/>
            </a:p>
          </p:txBody>
        </p:sp>
      </p:grpSp>
      <p:sp>
        <p:nvSpPr>
          <p:cNvPr id="27" name="object 27"/>
          <p:cNvSpPr txBox="1"/>
          <p:nvPr/>
        </p:nvSpPr>
        <p:spPr>
          <a:xfrm>
            <a:off x="770529" y="1433731"/>
            <a:ext cx="2931534" cy="1490152"/>
          </a:xfrm>
          <a:prstGeom prst="rect">
            <a:avLst/>
          </a:prstGeom>
        </p:spPr>
        <p:txBody>
          <a:bodyPr vert="horz" wrap="square" lIns="0" tIns="12700" rIns="0" bIns="0" rtlCol="0">
            <a:spAutoFit/>
          </a:bodyPr>
          <a:lstStyle/>
          <a:p>
            <a:pPr marL="12700" marR="5080" algn="l">
              <a:lnSpc>
                <a:spcPct val="119800"/>
              </a:lnSpc>
              <a:spcBef>
                <a:spcPts val="100"/>
              </a:spcBef>
            </a:pPr>
            <a:r>
              <a:rPr sz="1600" spc="-100" dirty="0">
                <a:solidFill>
                  <a:srgbClr val="05142B"/>
                </a:solidFill>
                <a:latin typeface="Grammarsaurus" pitchFamily="2" charset="0"/>
                <a:cs typeface="Gill Sans MT"/>
              </a:rPr>
              <a:t>Although invented around 100 years before, </a:t>
            </a:r>
            <a:r>
              <a:rPr sz="1600" b="1" spc="-100" dirty="0">
                <a:solidFill>
                  <a:srgbClr val="05142B"/>
                </a:solidFill>
                <a:latin typeface="Grammarsaurus" pitchFamily="2" charset="0"/>
                <a:cs typeface="Gill Sans MT"/>
              </a:rPr>
              <a:t>typewriters </a:t>
            </a:r>
            <a:r>
              <a:rPr sz="1600" spc="-100" dirty="0">
                <a:solidFill>
                  <a:srgbClr val="05142B"/>
                </a:solidFill>
                <a:latin typeface="Grammarsaurus" pitchFamily="2" charset="0"/>
                <a:cs typeface="Gill Sans MT"/>
              </a:rPr>
              <a:t>were common in the </a:t>
            </a:r>
            <a:r>
              <a:rPr sz="1600" b="1" spc="-100" dirty="0">
                <a:solidFill>
                  <a:srgbClr val="05142B"/>
                </a:solidFill>
                <a:latin typeface="Grammarsaurus" pitchFamily="2" charset="0"/>
                <a:cs typeface="Gill Sans MT"/>
              </a:rPr>
              <a:t>1960s </a:t>
            </a:r>
            <a:r>
              <a:rPr sz="1600" spc="-100" dirty="0">
                <a:solidFill>
                  <a:srgbClr val="05142B"/>
                </a:solidFill>
                <a:latin typeface="Grammarsaurus" pitchFamily="2" charset="0"/>
                <a:cs typeface="Gill Sans MT"/>
              </a:rPr>
              <a:t>and </a:t>
            </a:r>
            <a:r>
              <a:rPr sz="1600" b="1" spc="-100" dirty="0">
                <a:solidFill>
                  <a:srgbClr val="05142B"/>
                </a:solidFill>
                <a:latin typeface="Grammarsaurus" pitchFamily="2" charset="0"/>
                <a:cs typeface="Gill Sans MT"/>
              </a:rPr>
              <a:t>stayed around in</a:t>
            </a:r>
            <a:endParaRPr sz="1600" spc="-100" dirty="0">
              <a:latin typeface="Grammarsaurus" pitchFamily="2" charset="0"/>
              <a:cs typeface="Gill Sans MT"/>
            </a:endParaRPr>
          </a:p>
          <a:p>
            <a:pPr marL="12700" marR="5080" algn="l">
              <a:lnSpc>
                <a:spcPct val="119800"/>
              </a:lnSpc>
            </a:pPr>
            <a:r>
              <a:rPr sz="1600" b="1" spc="-120" dirty="0" smtClean="0">
                <a:solidFill>
                  <a:srgbClr val="05142B"/>
                </a:solidFill>
                <a:latin typeface="Grammarsaurus" pitchFamily="2" charset="0"/>
                <a:cs typeface="Gill Sans MT"/>
              </a:rPr>
              <a:t>o</a:t>
            </a:r>
            <a:r>
              <a:rPr lang="en-US" sz="1600" b="1" spc="-120" dirty="0" smtClean="0">
                <a:solidFill>
                  <a:srgbClr val="05142B"/>
                </a:solidFill>
                <a:latin typeface="Grammarsaurus" pitchFamily="2" charset="0"/>
                <a:cs typeface="Gill Sans MT"/>
              </a:rPr>
              <a:t>ffi</a:t>
            </a:r>
            <a:r>
              <a:rPr sz="1600" b="1" spc="-120" dirty="0" smtClean="0">
                <a:solidFill>
                  <a:srgbClr val="05142B"/>
                </a:solidFill>
                <a:latin typeface="Grammarsaurus" pitchFamily="2" charset="0"/>
                <a:cs typeface="Gill Sans MT"/>
              </a:rPr>
              <a:t>ces </a:t>
            </a:r>
            <a:r>
              <a:rPr sz="1600" spc="-120" dirty="0">
                <a:solidFill>
                  <a:srgbClr val="05142B"/>
                </a:solidFill>
                <a:latin typeface="Grammarsaurus" pitchFamily="2" charset="0"/>
                <a:cs typeface="Gill Sans MT"/>
              </a:rPr>
              <a:t>and people’s homes until the </a:t>
            </a:r>
            <a:r>
              <a:rPr sz="1600" spc="-100" dirty="0">
                <a:solidFill>
                  <a:srgbClr val="05142B"/>
                </a:solidFill>
                <a:latin typeface="Grammarsaurus" pitchFamily="2" charset="0"/>
                <a:cs typeface="Gill Sans MT"/>
              </a:rPr>
              <a:t>1990s when </a:t>
            </a:r>
            <a:r>
              <a:rPr sz="1600" b="1" spc="-100" dirty="0">
                <a:solidFill>
                  <a:srgbClr val="05142B"/>
                </a:solidFill>
                <a:latin typeface="Grammarsaurus" pitchFamily="2" charset="0"/>
                <a:cs typeface="Gill Sans MT"/>
              </a:rPr>
              <a:t>computers took over</a:t>
            </a:r>
            <a:r>
              <a:rPr sz="1600" spc="-100" dirty="0">
                <a:solidFill>
                  <a:srgbClr val="05142B"/>
                </a:solidFill>
                <a:latin typeface="Grammarsaurus" pitchFamily="2" charset="0"/>
                <a:cs typeface="Gill Sans MT"/>
              </a:rPr>
              <a:t>!</a:t>
            </a:r>
            <a:endParaRPr sz="1600" spc="-100" dirty="0">
              <a:latin typeface="Grammarsaurus" pitchFamily="2" charset="0"/>
              <a:cs typeface="Gill Sans MT"/>
            </a:endParaRPr>
          </a:p>
        </p:txBody>
      </p:sp>
      <p:grpSp>
        <p:nvGrpSpPr>
          <p:cNvPr id="28" name="object 28"/>
          <p:cNvGrpSpPr/>
          <p:nvPr/>
        </p:nvGrpSpPr>
        <p:grpSpPr>
          <a:xfrm>
            <a:off x="4285996" y="1311173"/>
            <a:ext cx="2043430" cy="1757045"/>
            <a:chOff x="4285996" y="1311173"/>
            <a:chExt cx="2043430" cy="1757045"/>
          </a:xfrm>
        </p:grpSpPr>
        <p:sp>
          <p:nvSpPr>
            <p:cNvPr id="29" name="object 29"/>
            <p:cNvSpPr/>
            <p:nvPr/>
          </p:nvSpPr>
          <p:spPr>
            <a:xfrm>
              <a:off x="4292346" y="1317523"/>
              <a:ext cx="2030730" cy="1744345"/>
            </a:xfrm>
            <a:custGeom>
              <a:avLst/>
              <a:gdLst/>
              <a:ahLst/>
              <a:cxnLst/>
              <a:rect l="l" t="t" r="r" b="b"/>
              <a:pathLst>
                <a:path w="2030729" h="1744345">
                  <a:moveTo>
                    <a:pt x="2004288" y="0"/>
                  </a:moveTo>
                  <a:lnTo>
                    <a:pt x="26327" y="0"/>
                  </a:lnTo>
                  <a:lnTo>
                    <a:pt x="16078" y="2070"/>
                  </a:lnTo>
                  <a:lnTo>
                    <a:pt x="7710" y="7715"/>
                  </a:lnTo>
                  <a:lnTo>
                    <a:pt x="2068" y="16084"/>
                  </a:lnTo>
                  <a:lnTo>
                    <a:pt x="0" y="26327"/>
                  </a:lnTo>
                  <a:lnTo>
                    <a:pt x="0" y="1717725"/>
                  </a:lnTo>
                  <a:lnTo>
                    <a:pt x="2068" y="1727974"/>
                  </a:lnTo>
                  <a:lnTo>
                    <a:pt x="7710" y="1736342"/>
                  </a:lnTo>
                  <a:lnTo>
                    <a:pt x="16078" y="1741984"/>
                  </a:lnTo>
                  <a:lnTo>
                    <a:pt x="26327" y="1744052"/>
                  </a:lnTo>
                  <a:lnTo>
                    <a:pt x="2004288" y="1744052"/>
                  </a:lnTo>
                  <a:lnTo>
                    <a:pt x="2014536" y="1741984"/>
                  </a:lnTo>
                  <a:lnTo>
                    <a:pt x="2022905" y="1736342"/>
                  </a:lnTo>
                  <a:lnTo>
                    <a:pt x="2028546" y="1727974"/>
                  </a:lnTo>
                  <a:lnTo>
                    <a:pt x="2030615" y="1717725"/>
                  </a:lnTo>
                  <a:lnTo>
                    <a:pt x="2030615" y="26327"/>
                  </a:lnTo>
                  <a:lnTo>
                    <a:pt x="2028546" y="16084"/>
                  </a:lnTo>
                  <a:lnTo>
                    <a:pt x="2022905" y="7715"/>
                  </a:lnTo>
                  <a:lnTo>
                    <a:pt x="2014536" y="2070"/>
                  </a:lnTo>
                  <a:lnTo>
                    <a:pt x="2004288" y="0"/>
                  </a:lnTo>
                  <a:close/>
                </a:path>
              </a:pathLst>
            </a:custGeom>
            <a:solidFill>
              <a:srgbClr val="4AF6C7"/>
            </a:solidFill>
          </p:spPr>
          <p:txBody>
            <a:bodyPr wrap="square" lIns="0" tIns="0" rIns="0" bIns="0" rtlCol="0"/>
            <a:lstStyle/>
            <a:p>
              <a:endParaRPr/>
            </a:p>
          </p:txBody>
        </p:sp>
        <p:sp>
          <p:nvSpPr>
            <p:cNvPr id="30" name="object 30"/>
            <p:cNvSpPr/>
            <p:nvPr/>
          </p:nvSpPr>
          <p:spPr>
            <a:xfrm>
              <a:off x="4292346" y="1317523"/>
              <a:ext cx="2030730" cy="1744345"/>
            </a:xfrm>
            <a:custGeom>
              <a:avLst/>
              <a:gdLst/>
              <a:ahLst/>
              <a:cxnLst/>
              <a:rect l="l" t="t" r="r" b="b"/>
              <a:pathLst>
                <a:path w="2030729" h="1744345">
                  <a:moveTo>
                    <a:pt x="2004288" y="1744052"/>
                  </a:moveTo>
                  <a:lnTo>
                    <a:pt x="26327" y="1744052"/>
                  </a:lnTo>
                  <a:lnTo>
                    <a:pt x="16078" y="1741984"/>
                  </a:lnTo>
                  <a:lnTo>
                    <a:pt x="7710" y="1736342"/>
                  </a:lnTo>
                  <a:lnTo>
                    <a:pt x="2068" y="1727974"/>
                  </a:lnTo>
                  <a:lnTo>
                    <a:pt x="0" y="1717725"/>
                  </a:lnTo>
                  <a:lnTo>
                    <a:pt x="0" y="26327"/>
                  </a:lnTo>
                  <a:lnTo>
                    <a:pt x="2068" y="16084"/>
                  </a:lnTo>
                  <a:lnTo>
                    <a:pt x="7710" y="7715"/>
                  </a:lnTo>
                  <a:lnTo>
                    <a:pt x="16078" y="2070"/>
                  </a:lnTo>
                  <a:lnTo>
                    <a:pt x="26327" y="0"/>
                  </a:lnTo>
                  <a:lnTo>
                    <a:pt x="2004288" y="0"/>
                  </a:lnTo>
                  <a:lnTo>
                    <a:pt x="2014536" y="2070"/>
                  </a:lnTo>
                  <a:lnTo>
                    <a:pt x="2022905" y="7715"/>
                  </a:lnTo>
                  <a:lnTo>
                    <a:pt x="2028546" y="16084"/>
                  </a:lnTo>
                  <a:lnTo>
                    <a:pt x="2030615" y="26327"/>
                  </a:lnTo>
                  <a:lnTo>
                    <a:pt x="2030615" y="1717725"/>
                  </a:lnTo>
                  <a:lnTo>
                    <a:pt x="2028546" y="1727974"/>
                  </a:lnTo>
                  <a:lnTo>
                    <a:pt x="2022905" y="1736342"/>
                  </a:lnTo>
                  <a:lnTo>
                    <a:pt x="2014536" y="1741984"/>
                  </a:lnTo>
                  <a:lnTo>
                    <a:pt x="2004288" y="1744052"/>
                  </a:lnTo>
                  <a:close/>
                </a:path>
              </a:pathLst>
            </a:custGeom>
            <a:ln w="12700">
              <a:solidFill>
                <a:srgbClr val="05142B"/>
              </a:solidFill>
            </a:ln>
          </p:spPr>
          <p:txBody>
            <a:bodyPr wrap="square" lIns="0" tIns="0" rIns="0" bIns="0" rtlCol="0"/>
            <a:lstStyle/>
            <a:p>
              <a:endParaRPr/>
            </a:p>
          </p:txBody>
        </p:sp>
      </p:grpSp>
      <p:sp>
        <p:nvSpPr>
          <p:cNvPr id="31" name="object 31"/>
          <p:cNvSpPr txBox="1"/>
          <p:nvPr/>
        </p:nvSpPr>
        <p:spPr>
          <a:xfrm>
            <a:off x="4497740" y="1433326"/>
            <a:ext cx="1674460" cy="1490152"/>
          </a:xfrm>
          <a:prstGeom prst="rect">
            <a:avLst/>
          </a:prstGeom>
        </p:spPr>
        <p:txBody>
          <a:bodyPr vert="horz" wrap="square" lIns="0" tIns="12700" rIns="0" bIns="0" rtlCol="0">
            <a:spAutoFit/>
          </a:bodyPr>
          <a:lstStyle/>
          <a:p>
            <a:pPr marL="12700" marR="5080">
              <a:lnSpc>
                <a:spcPct val="119800"/>
              </a:lnSpc>
              <a:spcBef>
                <a:spcPts val="100"/>
              </a:spcBef>
            </a:pPr>
            <a:r>
              <a:rPr sz="1600" b="1" spc="-100" dirty="0">
                <a:solidFill>
                  <a:srgbClr val="05142B"/>
                </a:solidFill>
                <a:latin typeface="Grammarsaurus" pitchFamily="2" charset="0"/>
                <a:cs typeface="Gill Sans MT"/>
              </a:rPr>
              <a:t>Personal computers </a:t>
            </a:r>
            <a:r>
              <a:rPr sz="1600" spc="-100" dirty="0">
                <a:solidFill>
                  <a:srgbClr val="05142B"/>
                </a:solidFill>
                <a:latin typeface="Grammarsaurus" pitchFamily="2" charset="0"/>
                <a:cs typeface="Gill Sans MT"/>
              </a:rPr>
              <a:t>(PCs) became common in </a:t>
            </a:r>
            <a:r>
              <a:rPr sz="1600" spc="-120" dirty="0">
                <a:solidFill>
                  <a:srgbClr val="05142B"/>
                </a:solidFill>
                <a:latin typeface="Grammarsaurus" pitchFamily="2" charset="0"/>
                <a:cs typeface="Gill Sans MT"/>
              </a:rPr>
              <a:t>people’s homes in the </a:t>
            </a:r>
            <a:r>
              <a:rPr sz="1600" b="1" spc="-100" dirty="0">
                <a:solidFill>
                  <a:srgbClr val="05142B"/>
                </a:solidFill>
                <a:latin typeface="Grammarsaurus" pitchFamily="2" charset="0"/>
                <a:cs typeface="Gill Sans MT"/>
              </a:rPr>
              <a:t>1980s </a:t>
            </a:r>
            <a:r>
              <a:rPr sz="1600" spc="-100" dirty="0">
                <a:solidFill>
                  <a:srgbClr val="05142B"/>
                </a:solidFill>
                <a:latin typeface="Grammarsaurus" pitchFamily="2" charset="0"/>
                <a:cs typeface="Gill Sans MT"/>
              </a:rPr>
              <a:t>and </a:t>
            </a:r>
            <a:r>
              <a:rPr sz="1600" b="1" spc="-100" dirty="0">
                <a:solidFill>
                  <a:srgbClr val="05142B"/>
                </a:solidFill>
                <a:latin typeface="Grammarsaurus" pitchFamily="2" charset="0"/>
                <a:cs typeface="Gill Sans MT"/>
              </a:rPr>
              <a:t>1990s</a:t>
            </a:r>
            <a:r>
              <a:rPr sz="1600" spc="-100" dirty="0">
                <a:solidFill>
                  <a:srgbClr val="05142B"/>
                </a:solidFill>
                <a:latin typeface="Grammarsaurus" pitchFamily="2" charset="0"/>
                <a:cs typeface="Gill Sans MT"/>
              </a:rPr>
              <a:t>.</a:t>
            </a:r>
            <a:endParaRPr sz="1600" spc="-100" dirty="0">
              <a:latin typeface="Grammarsaurus" pitchFamily="2" charset="0"/>
              <a:cs typeface="Gill Sans MT"/>
            </a:endParaRPr>
          </a:p>
        </p:txBody>
      </p:sp>
      <p:grpSp>
        <p:nvGrpSpPr>
          <p:cNvPr id="32" name="object 32"/>
          <p:cNvGrpSpPr/>
          <p:nvPr/>
        </p:nvGrpSpPr>
        <p:grpSpPr>
          <a:xfrm>
            <a:off x="6793610" y="1311173"/>
            <a:ext cx="2856230" cy="1757045"/>
            <a:chOff x="6793610" y="1311173"/>
            <a:chExt cx="2856230" cy="1757045"/>
          </a:xfrm>
        </p:grpSpPr>
        <p:sp>
          <p:nvSpPr>
            <p:cNvPr id="33" name="object 33"/>
            <p:cNvSpPr/>
            <p:nvPr/>
          </p:nvSpPr>
          <p:spPr>
            <a:xfrm>
              <a:off x="6799960" y="1317523"/>
              <a:ext cx="2843530" cy="1744345"/>
            </a:xfrm>
            <a:custGeom>
              <a:avLst/>
              <a:gdLst/>
              <a:ahLst/>
              <a:cxnLst/>
              <a:rect l="l" t="t" r="r" b="b"/>
              <a:pathLst>
                <a:path w="2843529" h="1744345">
                  <a:moveTo>
                    <a:pt x="2812211" y="0"/>
                  </a:moveTo>
                  <a:lnTo>
                    <a:pt x="31153" y="0"/>
                  </a:lnTo>
                  <a:lnTo>
                    <a:pt x="19030" y="2449"/>
                  </a:lnTo>
                  <a:lnTo>
                    <a:pt x="9128" y="9128"/>
                  </a:lnTo>
                  <a:lnTo>
                    <a:pt x="2449" y="19030"/>
                  </a:lnTo>
                  <a:lnTo>
                    <a:pt x="0" y="31153"/>
                  </a:lnTo>
                  <a:lnTo>
                    <a:pt x="0" y="1712899"/>
                  </a:lnTo>
                  <a:lnTo>
                    <a:pt x="2449" y="1725027"/>
                  </a:lnTo>
                  <a:lnTo>
                    <a:pt x="9128" y="1734929"/>
                  </a:lnTo>
                  <a:lnTo>
                    <a:pt x="19030" y="1741605"/>
                  </a:lnTo>
                  <a:lnTo>
                    <a:pt x="31153" y="1744052"/>
                  </a:lnTo>
                  <a:lnTo>
                    <a:pt x="2812211" y="1744052"/>
                  </a:lnTo>
                  <a:lnTo>
                    <a:pt x="2824339" y="1741605"/>
                  </a:lnTo>
                  <a:lnTo>
                    <a:pt x="2834241" y="1734929"/>
                  </a:lnTo>
                  <a:lnTo>
                    <a:pt x="2840917" y="1725027"/>
                  </a:lnTo>
                  <a:lnTo>
                    <a:pt x="2843364" y="1712899"/>
                  </a:lnTo>
                  <a:lnTo>
                    <a:pt x="2843364" y="31153"/>
                  </a:lnTo>
                  <a:lnTo>
                    <a:pt x="2840917" y="19030"/>
                  </a:lnTo>
                  <a:lnTo>
                    <a:pt x="2834241" y="9128"/>
                  </a:lnTo>
                  <a:lnTo>
                    <a:pt x="2824339" y="2449"/>
                  </a:lnTo>
                  <a:lnTo>
                    <a:pt x="2812211" y="0"/>
                  </a:lnTo>
                  <a:close/>
                </a:path>
              </a:pathLst>
            </a:custGeom>
            <a:solidFill>
              <a:srgbClr val="4AF6C7"/>
            </a:solidFill>
          </p:spPr>
          <p:txBody>
            <a:bodyPr wrap="square" lIns="0" tIns="0" rIns="0" bIns="0" rtlCol="0"/>
            <a:lstStyle/>
            <a:p>
              <a:endParaRPr/>
            </a:p>
          </p:txBody>
        </p:sp>
        <p:sp>
          <p:nvSpPr>
            <p:cNvPr id="34" name="object 34"/>
            <p:cNvSpPr/>
            <p:nvPr/>
          </p:nvSpPr>
          <p:spPr>
            <a:xfrm>
              <a:off x="6799960" y="1317523"/>
              <a:ext cx="2843530" cy="1744345"/>
            </a:xfrm>
            <a:custGeom>
              <a:avLst/>
              <a:gdLst/>
              <a:ahLst/>
              <a:cxnLst/>
              <a:rect l="l" t="t" r="r" b="b"/>
              <a:pathLst>
                <a:path w="2843529" h="1744345">
                  <a:moveTo>
                    <a:pt x="2812211" y="1744052"/>
                  </a:moveTo>
                  <a:lnTo>
                    <a:pt x="31153" y="1744052"/>
                  </a:lnTo>
                  <a:lnTo>
                    <a:pt x="19030" y="1741605"/>
                  </a:lnTo>
                  <a:lnTo>
                    <a:pt x="9128" y="1734929"/>
                  </a:lnTo>
                  <a:lnTo>
                    <a:pt x="2449" y="1725027"/>
                  </a:lnTo>
                  <a:lnTo>
                    <a:pt x="0" y="1712899"/>
                  </a:lnTo>
                  <a:lnTo>
                    <a:pt x="0" y="31153"/>
                  </a:lnTo>
                  <a:lnTo>
                    <a:pt x="2449" y="19030"/>
                  </a:lnTo>
                  <a:lnTo>
                    <a:pt x="9128" y="9128"/>
                  </a:lnTo>
                  <a:lnTo>
                    <a:pt x="19030" y="2449"/>
                  </a:lnTo>
                  <a:lnTo>
                    <a:pt x="31153" y="0"/>
                  </a:lnTo>
                  <a:lnTo>
                    <a:pt x="2812211" y="0"/>
                  </a:lnTo>
                  <a:lnTo>
                    <a:pt x="2824339" y="2449"/>
                  </a:lnTo>
                  <a:lnTo>
                    <a:pt x="2834241" y="9128"/>
                  </a:lnTo>
                  <a:lnTo>
                    <a:pt x="2840917" y="19030"/>
                  </a:lnTo>
                  <a:lnTo>
                    <a:pt x="2843364" y="31153"/>
                  </a:lnTo>
                  <a:lnTo>
                    <a:pt x="2843364" y="1712899"/>
                  </a:lnTo>
                  <a:lnTo>
                    <a:pt x="2840917" y="1725027"/>
                  </a:lnTo>
                  <a:lnTo>
                    <a:pt x="2834241" y="1734929"/>
                  </a:lnTo>
                  <a:lnTo>
                    <a:pt x="2824339" y="1741605"/>
                  </a:lnTo>
                  <a:lnTo>
                    <a:pt x="2812211" y="1744052"/>
                  </a:lnTo>
                  <a:close/>
                </a:path>
              </a:pathLst>
            </a:custGeom>
            <a:ln w="12700">
              <a:solidFill>
                <a:srgbClr val="05142B"/>
              </a:solidFill>
            </a:ln>
          </p:spPr>
          <p:txBody>
            <a:bodyPr wrap="square" lIns="0" tIns="0" rIns="0" bIns="0" rtlCol="0"/>
            <a:lstStyle/>
            <a:p>
              <a:endParaRPr/>
            </a:p>
          </p:txBody>
        </p:sp>
      </p:grpSp>
      <p:sp>
        <p:nvSpPr>
          <p:cNvPr id="35" name="object 35"/>
          <p:cNvSpPr txBox="1"/>
          <p:nvPr/>
        </p:nvSpPr>
        <p:spPr>
          <a:xfrm>
            <a:off x="6965865" y="1433796"/>
            <a:ext cx="2638122" cy="1490152"/>
          </a:xfrm>
          <a:prstGeom prst="rect">
            <a:avLst/>
          </a:prstGeom>
        </p:spPr>
        <p:txBody>
          <a:bodyPr vert="horz" wrap="square" lIns="0" tIns="12700" rIns="0" bIns="0" rtlCol="0">
            <a:spAutoFit/>
          </a:bodyPr>
          <a:lstStyle/>
          <a:p>
            <a:pPr marL="12700" marR="5080">
              <a:lnSpc>
                <a:spcPct val="119800"/>
              </a:lnSpc>
              <a:spcBef>
                <a:spcPts val="100"/>
              </a:spcBef>
            </a:pPr>
            <a:r>
              <a:rPr sz="1600" spc="-100" dirty="0">
                <a:solidFill>
                  <a:srgbClr val="05142B"/>
                </a:solidFill>
                <a:latin typeface="Grammarsaurus" pitchFamily="2" charset="0"/>
                <a:cs typeface="Gill Sans MT"/>
              </a:rPr>
              <a:t>Devices have got much </a:t>
            </a:r>
            <a:r>
              <a:rPr sz="1600" b="1" spc="-100" dirty="0">
                <a:solidFill>
                  <a:srgbClr val="05142B"/>
                </a:solidFill>
                <a:latin typeface="Grammarsaurus" pitchFamily="2" charset="0"/>
                <a:cs typeface="Gill Sans MT"/>
              </a:rPr>
              <a:t>smaller </a:t>
            </a:r>
            <a:r>
              <a:rPr sz="1600" spc="-100" dirty="0">
                <a:solidFill>
                  <a:srgbClr val="05142B"/>
                </a:solidFill>
                <a:latin typeface="Grammarsaurus" pitchFamily="2" charset="0"/>
                <a:cs typeface="Gill Sans MT"/>
              </a:rPr>
              <a:t>in size and </a:t>
            </a:r>
            <a:r>
              <a:rPr sz="1600" b="1" spc="-100" dirty="0">
                <a:solidFill>
                  <a:srgbClr val="05142B"/>
                </a:solidFill>
                <a:latin typeface="Grammarsaurus" pitchFamily="2" charset="0"/>
                <a:cs typeface="Gill Sans MT"/>
              </a:rPr>
              <a:t>laptops</a:t>
            </a:r>
            <a:r>
              <a:rPr sz="1600" spc="-100" dirty="0">
                <a:solidFill>
                  <a:srgbClr val="05142B"/>
                </a:solidFill>
                <a:latin typeface="Grammarsaurus" pitchFamily="2" charset="0"/>
                <a:cs typeface="Gill Sans MT"/>
              </a:rPr>
              <a:t>, </a:t>
            </a:r>
            <a:r>
              <a:rPr sz="1600" b="1" spc="-100" dirty="0">
                <a:solidFill>
                  <a:srgbClr val="05142B"/>
                </a:solidFill>
                <a:latin typeface="Grammarsaurus" pitchFamily="2" charset="0"/>
                <a:cs typeface="Gill Sans MT"/>
              </a:rPr>
              <a:t>tablets </a:t>
            </a:r>
            <a:endParaRPr lang="en-US" sz="1600" b="1" spc="-100" dirty="0" smtClean="0">
              <a:solidFill>
                <a:srgbClr val="05142B"/>
              </a:solidFill>
              <a:latin typeface="Grammarsaurus" pitchFamily="2" charset="0"/>
              <a:cs typeface="Gill Sans MT"/>
            </a:endParaRPr>
          </a:p>
          <a:p>
            <a:pPr marL="12700" marR="5080">
              <a:lnSpc>
                <a:spcPct val="119800"/>
              </a:lnSpc>
              <a:spcBef>
                <a:spcPts val="100"/>
              </a:spcBef>
            </a:pPr>
            <a:r>
              <a:rPr sz="1600" spc="-100" dirty="0" smtClean="0">
                <a:solidFill>
                  <a:srgbClr val="05142B"/>
                </a:solidFill>
                <a:latin typeface="Grammarsaurus" pitchFamily="2" charset="0"/>
                <a:cs typeface="Gill Sans MT"/>
              </a:rPr>
              <a:t>and </a:t>
            </a:r>
            <a:r>
              <a:rPr sz="1600" b="1" spc="-100" dirty="0">
                <a:solidFill>
                  <a:srgbClr val="05142B"/>
                </a:solidFill>
                <a:latin typeface="Grammarsaurus" pitchFamily="2" charset="0"/>
                <a:cs typeface="Gill Sans MT"/>
              </a:rPr>
              <a:t>mobile phones </a:t>
            </a:r>
            <a:r>
              <a:rPr sz="1600" spc="-100" dirty="0">
                <a:solidFill>
                  <a:srgbClr val="05142B"/>
                </a:solidFill>
                <a:latin typeface="Grammarsaurus" pitchFamily="2" charset="0"/>
                <a:cs typeface="Gill Sans MT"/>
              </a:rPr>
              <a:t>are now commonly used in </a:t>
            </a:r>
            <a:r>
              <a:rPr sz="1600" b="1" spc="-100" dirty="0">
                <a:solidFill>
                  <a:srgbClr val="05142B"/>
                </a:solidFill>
                <a:latin typeface="Grammarsaurus" pitchFamily="2" charset="0"/>
                <a:cs typeface="Gill Sans MT"/>
              </a:rPr>
              <a:t>homes</a:t>
            </a:r>
            <a:r>
              <a:rPr sz="1600" spc="-100" dirty="0">
                <a:solidFill>
                  <a:srgbClr val="05142B"/>
                </a:solidFill>
                <a:latin typeface="Grammarsaurus" pitchFamily="2" charset="0"/>
                <a:cs typeface="Gill Sans MT"/>
              </a:rPr>
              <a:t>, </a:t>
            </a:r>
            <a:r>
              <a:rPr sz="1600" b="1" spc="-100" dirty="0">
                <a:solidFill>
                  <a:srgbClr val="05142B"/>
                </a:solidFill>
                <a:latin typeface="Grammarsaurus" pitchFamily="2" charset="0"/>
                <a:cs typeface="Gill Sans MT"/>
              </a:rPr>
              <a:t>workplaces and schools</a:t>
            </a:r>
            <a:r>
              <a:rPr sz="1600" spc="-100" dirty="0">
                <a:solidFill>
                  <a:srgbClr val="05142B"/>
                </a:solidFill>
                <a:latin typeface="Grammarsaurus" pitchFamily="2" charset="0"/>
                <a:cs typeface="Gill Sans MT"/>
              </a:rPr>
              <a:t>.</a:t>
            </a:r>
            <a:endParaRPr sz="1600" spc="-100" dirty="0">
              <a:latin typeface="Grammarsaurus" pitchFamily="2" charset="0"/>
              <a:cs typeface="Gill Sans MT"/>
            </a:endParaRPr>
          </a:p>
        </p:txBody>
      </p:sp>
      <p:grpSp>
        <p:nvGrpSpPr>
          <p:cNvPr id="36" name="object 36"/>
          <p:cNvGrpSpPr/>
          <p:nvPr/>
        </p:nvGrpSpPr>
        <p:grpSpPr>
          <a:xfrm>
            <a:off x="2940189" y="4594326"/>
            <a:ext cx="1524635" cy="1416050"/>
            <a:chOff x="2940189" y="4594326"/>
            <a:chExt cx="1524635" cy="1416050"/>
          </a:xfrm>
        </p:grpSpPr>
        <p:pic>
          <p:nvPicPr>
            <p:cNvPr id="37" name="object 37"/>
            <p:cNvPicPr/>
            <p:nvPr/>
          </p:nvPicPr>
          <p:blipFill>
            <a:blip r:embed="rId7" cstate="print"/>
            <a:stretch>
              <a:fillRect/>
            </a:stretch>
          </p:blipFill>
          <p:spPr>
            <a:xfrm>
              <a:off x="2946539" y="4600676"/>
              <a:ext cx="1511515" cy="1403082"/>
            </a:xfrm>
            <a:prstGeom prst="rect">
              <a:avLst/>
            </a:prstGeom>
          </p:spPr>
        </p:pic>
        <p:sp>
          <p:nvSpPr>
            <p:cNvPr id="38" name="object 38"/>
            <p:cNvSpPr/>
            <p:nvPr/>
          </p:nvSpPr>
          <p:spPr>
            <a:xfrm>
              <a:off x="2946539" y="4600676"/>
              <a:ext cx="1511935" cy="1403350"/>
            </a:xfrm>
            <a:custGeom>
              <a:avLst/>
              <a:gdLst/>
              <a:ahLst/>
              <a:cxnLst/>
              <a:rect l="l" t="t" r="r" b="b"/>
              <a:pathLst>
                <a:path w="1511935" h="1403350">
                  <a:moveTo>
                    <a:pt x="1511515" y="1403083"/>
                  </a:moveTo>
                  <a:lnTo>
                    <a:pt x="0" y="1403083"/>
                  </a:lnTo>
                  <a:lnTo>
                    <a:pt x="0" y="0"/>
                  </a:lnTo>
                  <a:lnTo>
                    <a:pt x="1511515" y="0"/>
                  </a:lnTo>
                  <a:lnTo>
                    <a:pt x="1511515" y="1403083"/>
                  </a:lnTo>
                  <a:close/>
                </a:path>
              </a:pathLst>
            </a:custGeom>
            <a:ln w="12700">
              <a:solidFill>
                <a:srgbClr val="05142B"/>
              </a:solidFill>
            </a:ln>
          </p:spPr>
          <p:txBody>
            <a:bodyPr wrap="square" lIns="0" tIns="0" rIns="0" bIns="0" rtlCol="0"/>
            <a:lstStyle/>
            <a:p>
              <a:endParaRPr/>
            </a:p>
          </p:txBody>
        </p:sp>
      </p:grpSp>
      <p:sp>
        <p:nvSpPr>
          <p:cNvPr id="39" name="object 39"/>
          <p:cNvSpPr txBox="1"/>
          <p:nvPr/>
        </p:nvSpPr>
        <p:spPr>
          <a:xfrm>
            <a:off x="11160000" y="919911"/>
            <a:ext cx="705778" cy="260456"/>
          </a:xfrm>
          <a:prstGeom prst="rect">
            <a:avLst/>
          </a:prstGeom>
        </p:spPr>
        <p:txBody>
          <a:bodyPr vert="horz" wrap="square" lIns="0" tIns="41275" rIns="0" bIns="0" rtlCol="0">
            <a:spAutoFit/>
          </a:bodyPr>
          <a:lstStyle/>
          <a:p>
            <a:pPr marL="12700" marR="5080" indent="47625">
              <a:lnSpc>
                <a:spcPct val="78800"/>
              </a:lnSpc>
              <a:spcBef>
                <a:spcPts val="325"/>
              </a:spcBef>
            </a:pPr>
            <a:r>
              <a:rPr sz="900" b="1" spc="-20" dirty="0">
                <a:solidFill>
                  <a:srgbClr val="5BAB46"/>
                </a:solidFill>
                <a:latin typeface="Grammarsaurus" pitchFamily="2" charset="0"/>
                <a:cs typeface="Gill Sans MT"/>
              </a:rPr>
              <a:t>Historical significance</a:t>
            </a:r>
            <a:endParaRPr sz="900" spc="-20" dirty="0">
              <a:latin typeface="Grammarsaurus" pitchFamily="2" charset="0"/>
              <a:cs typeface="Gill Sans MT"/>
            </a:endParaRPr>
          </a:p>
        </p:txBody>
      </p:sp>
      <p:grpSp>
        <p:nvGrpSpPr>
          <p:cNvPr id="40" name="object 40"/>
          <p:cNvGrpSpPr/>
          <p:nvPr/>
        </p:nvGrpSpPr>
        <p:grpSpPr>
          <a:xfrm>
            <a:off x="4968265" y="6388154"/>
            <a:ext cx="2255520" cy="363220"/>
            <a:chOff x="4968265" y="6388154"/>
            <a:chExt cx="2255520" cy="363220"/>
          </a:xfrm>
        </p:grpSpPr>
        <p:sp>
          <p:nvSpPr>
            <p:cNvPr id="41" name="object 41"/>
            <p:cNvSpPr/>
            <p:nvPr/>
          </p:nvSpPr>
          <p:spPr>
            <a:xfrm>
              <a:off x="4974615" y="6394504"/>
              <a:ext cx="2242820" cy="350520"/>
            </a:xfrm>
            <a:custGeom>
              <a:avLst/>
              <a:gdLst/>
              <a:ahLst/>
              <a:cxnLst/>
              <a:rect l="l" t="t" r="r" b="b"/>
              <a:pathLst>
                <a:path w="2242820" h="350520">
                  <a:moveTo>
                    <a:pt x="2122792" y="0"/>
                  </a:moveTo>
                  <a:lnTo>
                    <a:pt x="119976" y="0"/>
                  </a:lnTo>
                  <a:lnTo>
                    <a:pt x="73391" y="9466"/>
                  </a:lnTo>
                  <a:lnTo>
                    <a:pt x="35242" y="35242"/>
                  </a:lnTo>
                  <a:lnTo>
                    <a:pt x="9466" y="73391"/>
                  </a:lnTo>
                  <a:lnTo>
                    <a:pt x="0" y="119976"/>
                  </a:lnTo>
                  <a:lnTo>
                    <a:pt x="0" y="230492"/>
                  </a:lnTo>
                  <a:lnTo>
                    <a:pt x="9466" y="277077"/>
                  </a:lnTo>
                  <a:lnTo>
                    <a:pt x="35242" y="315226"/>
                  </a:lnTo>
                  <a:lnTo>
                    <a:pt x="73391" y="341002"/>
                  </a:lnTo>
                  <a:lnTo>
                    <a:pt x="119976" y="350469"/>
                  </a:lnTo>
                  <a:lnTo>
                    <a:pt x="2122792" y="350469"/>
                  </a:lnTo>
                  <a:lnTo>
                    <a:pt x="2169377" y="341002"/>
                  </a:lnTo>
                  <a:lnTo>
                    <a:pt x="2207526" y="315226"/>
                  </a:lnTo>
                  <a:lnTo>
                    <a:pt x="2233302" y="277077"/>
                  </a:lnTo>
                  <a:lnTo>
                    <a:pt x="2242769" y="230492"/>
                  </a:lnTo>
                  <a:lnTo>
                    <a:pt x="2242769" y="119976"/>
                  </a:lnTo>
                  <a:lnTo>
                    <a:pt x="2233302" y="73391"/>
                  </a:lnTo>
                  <a:lnTo>
                    <a:pt x="2207526" y="35242"/>
                  </a:lnTo>
                  <a:lnTo>
                    <a:pt x="2169377" y="9466"/>
                  </a:lnTo>
                  <a:lnTo>
                    <a:pt x="2122792" y="0"/>
                  </a:lnTo>
                  <a:close/>
                </a:path>
              </a:pathLst>
            </a:custGeom>
            <a:solidFill>
              <a:srgbClr val="274F60"/>
            </a:solidFill>
          </p:spPr>
          <p:txBody>
            <a:bodyPr wrap="square" lIns="0" tIns="0" rIns="0" bIns="0" rtlCol="0"/>
            <a:lstStyle/>
            <a:p>
              <a:endParaRPr/>
            </a:p>
          </p:txBody>
        </p:sp>
        <p:sp>
          <p:nvSpPr>
            <p:cNvPr id="42" name="object 42"/>
            <p:cNvSpPr/>
            <p:nvPr/>
          </p:nvSpPr>
          <p:spPr>
            <a:xfrm>
              <a:off x="4974615" y="6394504"/>
              <a:ext cx="2242820" cy="350520"/>
            </a:xfrm>
            <a:custGeom>
              <a:avLst/>
              <a:gdLst/>
              <a:ahLst/>
              <a:cxnLst/>
              <a:rect l="l" t="t" r="r" b="b"/>
              <a:pathLst>
                <a:path w="2242820" h="350520">
                  <a:moveTo>
                    <a:pt x="2122792" y="350469"/>
                  </a:moveTo>
                  <a:lnTo>
                    <a:pt x="119976" y="350469"/>
                  </a:lnTo>
                  <a:lnTo>
                    <a:pt x="73391" y="341002"/>
                  </a:lnTo>
                  <a:lnTo>
                    <a:pt x="35242" y="315226"/>
                  </a:lnTo>
                  <a:lnTo>
                    <a:pt x="9466" y="277077"/>
                  </a:lnTo>
                  <a:lnTo>
                    <a:pt x="0" y="230492"/>
                  </a:lnTo>
                  <a:lnTo>
                    <a:pt x="0" y="119976"/>
                  </a:lnTo>
                  <a:lnTo>
                    <a:pt x="9466" y="73391"/>
                  </a:lnTo>
                  <a:lnTo>
                    <a:pt x="35242" y="35242"/>
                  </a:lnTo>
                  <a:lnTo>
                    <a:pt x="73391" y="9466"/>
                  </a:lnTo>
                  <a:lnTo>
                    <a:pt x="119976" y="0"/>
                  </a:lnTo>
                  <a:lnTo>
                    <a:pt x="2122792" y="0"/>
                  </a:lnTo>
                  <a:lnTo>
                    <a:pt x="2169377" y="9466"/>
                  </a:lnTo>
                  <a:lnTo>
                    <a:pt x="2207526" y="35242"/>
                  </a:lnTo>
                  <a:lnTo>
                    <a:pt x="2233302" y="73391"/>
                  </a:lnTo>
                  <a:lnTo>
                    <a:pt x="2242769" y="119976"/>
                  </a:lnTo>
                  <a:lnTo>
                    <a:pt x="2242769" y="230492"/>
                  </a:lnTo>
                  <a:lnTo>
                    <a:pt x="2233302" y="277077"/>
                  </a:lnTo>
                  <a:lnTo>
                    <a:pt x="2207526" y="315226"/>
                  </a:lnTo>
                  <a:lnTo>
                    <a:pt x="2169377" y="341002"/>
                  </a:lnTo>
                  <a:lnTo>
                    <a:pt x="2122792" y="350469"/>
                  </a:lnTo>
                  <a:close/>
                </a:path>
              </a:pathLst>
            </a:custGeom>
            <a:ln w="12700">
              <a:solidFill>
                <a:srgbClr val="05142B"/>
              </a:solidFill>
            </a:ln>
          </p:spPr>
          <p:txBody>
            <a:bodyPr wrap="square" lIns="0" tIns="0" rIns="0" bIns="0" rtlCol="0"/>
            <a:lstStyle/>
            <a:p>
              <a:endParaRPr/>
            </a:p>
          </p:txBody>
        </p:sp>
        <p:pic>
          <p:nvPicPr>
            <p:cNvPr id="43" name="object 43"/>
            <p:cNvPicPr/>
            <p:nvPr/>
          </p:nvPicPr>
          <p:blipFill>
            <a:blip r:embed="rId5" cstate="print"/>
            <a:stretch>
              <a:fillRect/>
            </a:stretch>
          </p:blipFill>
          <p:spPr>
            <a:xfrm>
              <a:off x="5059743" y="6434772"/>
              <a:ext cx="270797" cy="270793"/>
            </a:xfrm>
            <a:prstGeom prst="rect">
              <a:avLst/>
            </a:prstGeom>
          </p:spPr>
        </p:pic>
      </p:grpSp>
      <p:grpSp>
        <p:nvGrpSpPr>
          <p:cNvPr id="44" name="object 44"/>
          <p:cNvGrpSpPr/>
          <p:nvPr/>
        </p:nvGrpSpPr>
        <p:grpSpPr>
          <a:xfrm>
            <a:off x="11252599" y="0"/>
            <a:ext cx="939800" cy="911860"/>
            <a:chOff x="11252599" y="0"/>
            <a:chExt cx="939800" cy="911860"/>
          </a:xfrm>
        </p:grpSpPr>
        <p:sp>
          <p:nvSpPr>
            <p:cNvPr id="45" name="object 45"/>
            <p:cNvSpPr/>
            <p:nvPr/>
          </p:nvSpPr>
          <p:spPr>
            <a:xfrm>
              <a:off x="11252599" y="507999"/>
              <a:ext cx="448309" cy="403860"/>
            </a:xfrm>
            <a:custGeom>
              <a:avLst/>
              <a:gdLst/>
              <a:ahLst/>
              <a:cxnLst/>
              <a:rect l="l" t="t" r="r" b="b"/>
              <a:pathLst>
                <a:path w="448309" h="403859">
                  <a:moveTo>
                    <a:pt x="306724" y="0"/>
                  </a:moveTo>
                  <a:lnTo>
                    <a:pt x="141204" y="0"/>
                  </a:lnTo>
                  <a:lnTo>
                    <a:pt x="125957" y="2022"/>
                  </a:lnTo>
                  <a:lnTo>
                    <a:pt x="90595" y="29222"/>
                  </a:lnTo>
                  <a:lnTo>
                    <a:pt x="7829" y="172567"/>
                  </a:lnTo>
                  <a:lnTo>
                    <a:pt x="0" y="201790"/>
                  </a:lnTo>
                  <a:lnTo>
                    <a:pt x="1957" y="216794"/>
                  </a:lnTo>
                  <a:lnTo>
                    <a:pt x="90595" y="374357"/>
                  </a:lnTo>
                  <a:lnTo>
                    <a:pt x="125957" y="401557"/>
                  </a:lnTo>
                  <a:lnTo>
                    <a:pt x="141204" y="403580"/>
                  </a:lnTo>
                  <a:lnTo>
                    <a:pt x="306724" y="403580"/>
                  </a:lnTo>
                  <a:lnTo>
                    <a:pt x="347963" y="386553"/>
                  </a:lnTo>
                  <a:lnTo>
                    <a:pt x="440099" y="231013"/>
                  </a:lnTo>
                  <a:lnTo>
                    <a:pt x="447928" y="201790"/>
                  </a:lnTo>
                  <a:lnTo>
                    <a:pt x="445971" y="186786"/>
                  </a:lnTo>
                  <a:lnTo>
                    <a:pt x="357346" y="29222"/>
                  </a:lnTo>
                  <a:lnTo>
                    <a:pt x="321972" y="2022"/>
                  </a:lnTo>
                  <a:lnTo>
                    <a:pt x="306724" y="0"/>
                  </a:lnTo>
                  <a:close/>
                </a:path>
              </a:pathLst>
            </a:custGeom>
            <a:solidFill>
              <a:srgbClr val="5CAA46"/>
            </a:solidFill>
          </p:spPr>
          <p:txBody>
            <a:bodyPr wrap="square" lIns="0" tIns="0" rIns="0" bIns="0" rtlCol="0"/>
            <a:lstStyle/>
            <a:p>
              <a:endParaRPr/>
            </a:p>
          </p:txBody>
        </p:sp>
        <p:pic>
          <p:nvPicPr>
            <p:cNvPr id="46" name="object 46"/>
            <p:cNvPicPr/>
            <p:nvPr/>
          </p:nvPicPr>
          <p:blipFill>
            <a:blip r:embed="rId8" cstate="print"/>
            <a:stretch>
              <a:fillRect/>
            </a:stretch>
          </p:blipFill>
          <p:spPr>
            <a:xfrm>
              <a:off x="11367058" y="585076"/>
              <a:ext cx="230009" cy="245363"/>
            </a:xfrm>
            <a:prstGeom prst="rect">
              <a:avLst/>
            </a:prstGeom>
          </p:spPr>
        </p:pic>
        <p:sp>
          <p:nvSpPr>
            <p:cNvPr id="47" name="object 47"/>
            <p:cNvSpPr/>
            <p:nvPr/>
          </p:nvSpPr>
          <p:spPr>
            <a:xfrm>
              <a:off x="11640439" y="0"/>
              <a:ext cx="551815" cy="660400"/>
            </a:xfrm>
            <a:custGeom>
              <a:avLst/>
              <a:gdLst/>
              <a:ahLst/>
              <a:cxnLst/>
              <a:rect l="l" t="t" r="r" b="b"/>
              <a:pathLst>
                <a:path w="551815" h="660400">
                  <a:moveTo>
                    <a:pt x="551573" y="0"/>
                  </a:moveTo>
                  <a:lnTo>
                    <a:pt x="2706" y="0"/>
                  </a:lnTo>
                  <a:lnTo>
                    <a:pt x="1543" y="14004"/>
                  </a:lnTo>
                  <a:lnTo>
                    <a:pt x="682" y="28254"/>
                  </a:lnTo>
                  <a:lnTo>
                    <a:pt x="169" y="42251"/>
                  </a:lnTo>
                  <a:lnTo>
                    <a:pt x="0" y="56095"/>
                  </a:lnTo>
                  <a:lnTo>
                    <a:pt x="1944" y="104954"/>
                  </a:lnTo>
                  <a:lnTo>
                    <a:pt x="7686" y="152785"/>
                  </a:lnTo>
                  <a:lnTo>
                    <a:pt x="17085" y="199435"/>
                  </a:lnTo>
                  <a:lnTo>
                    <a:pt x="30002" y="244750"/>
                  </a:lnTo>
                  <a:lnTo>
                    <a:pt x="46296" y="288579"/>
                  </a:lnTo>
                  <a:lnTo>
                    <a:pt x="65829" y="330768"/>
                  </a:lnTo>
                  <a:lnTo>
                    <a:pt x="88460" y="371163"/>
                  </a:lnTo>
                  <a:lnTo>
                    <a:pt x="114051" y="409612"/>
                  </a:lnTo>
                  <a:lnTo>
                    <a:pt x="142461" y="445961"/>
                  </a:lnTo>
                  <a:lnTo>
                    <a:pt x="173551" y="480057"/>
                  </a:lnTo>
                  <a:lnTo>
                    <a:pt x="207181" y="511748"/>
                  </a:lnTo>
                  <a:lnTo>
                    <a:pt x="243211" y="540880"/>
                  </a:lnTo>
                  <a:lnTo>
                    <a:pt x="281503" y="567301"/>
                  </a:lnTo>
                  <a:lnTo>
                    <a:pt x="321916" y="590856"/>
                  </a:lnTo>
                  <a:lnTo>
                    <a:pt x="364310" y="611393"/>
                  </a:lnTo>
                  <a:lnTo>
                    <a:pt x="408547" y="628759"/>
                  </a:lnTo>
                  <a:lnTo>
                    <a:pt x="454486" y="642800"/>
                  </a:lnTo>
                  <a:lnTo>
                    <a:pt x="501988" y="653364"/>
                  </a:lnTo>
                  <a:lnTo>
                    <a:pt x="551386" y="660365"/>
                  </a:lnTo>
                  <a:lnTo>
                    <a:pt x="551573" y="660365"/>
                  </a:lnTo>
                  <a:lnTo>
                    <a:pt x="551573" y="0"/>
                  </a:lnTo>
                  <a:close/>
                </a:path>
              </a:pathLst>
            </a:custGeom>
            <a:solidFill>
              <a:srgbClr val="274F60"/>
            </a:solidFill>
          </p:spPr>
          <p:txBody>
            <a:bodyPr wrap="square" lIns="0" tIns="0" rIns="0" bIns="0" rtlCol="0"/>
            <a:lstStyle/>
            <a:p>
              <a:endParaRPr/>
            </a:p>
          </p:txBody>
        </p:sp>
        <p:sp>
          <p:nvSpPr>
            <p:cNvPr id="48" name="object 48"/>
            <p:cNvSpPr/>
            <p:nvPr/>
          </p:nvSpPr>
          <p:spPr>
            <a:xfrm>
              <a:off x="11634088" y="0"/>
              <a:ext cx="558165" cy="666750"/>
            </a:xfrm>
            <a:custGeom>
              <a:avLst/>
              <a:gdLst/>
              <a:ahLst/>
              <a:cxnLst/>
              <a:rect l="l" t="t" r="r" b="b"/>
              <a:pathLst>
                <a:path w="558165" h="666750">
                  <a:moveTo>
                    <a:pt x="15430" y="0"/>
                  </a:moveTo>
                  <a:lnTo>
                    <a:pt x="2682" y="0"/>
                  </a:lnTo>
                  <a:lnTo>
                    <a:pt x="1559" y="13537"/>
                  </a:lnTo>
                  <a:lnTo>
                    <a:pt x="690" y="27927"/>
                  </a:lnTo>
                  <a:lnTo>
                    <a:pt x="177" y="41940"/>
                  </a:lnTo>
                  <a:lnTo>
                    <a:pt x="0" y="56095"/>
                  </a:lnTo>
                  <a:lnTo>
                    <a:pt x="2018" y="104695"/>
                  </a:lnTo>
                  <a:lnTo>
                    <a:pt x="2104" y="106766"/>
                  </a:lnTo>
                  <a:lnTo>
                    <a:pt x="8358" y="156742"/>
                  </a:lnTo>
                  <a:lnTo>
                    <a:pt x="18676" y="205802"/>
                  </a:lnTo>
                  <a:lnTo>
                    <a:pt x="32972" y="253723"/>
                  </a:lnTo>
                  <a:lnTo>
                    <a:pt x="51158" y="300282"/>
                  </a:lnTo>
                  <a:lnTo>
                    <a:pt x="73148" y="345258"/>
                  </a:lnTo>
                  <a:lnTo>
                    <a:pt x="98855" y="388429"/>
                  </a:lnTo>
                  <a:lnTo>
                    <a:pt x="128192" y="429572"/>
                  </a:lnTo>
                  <a:lnTo>
                    <a:pt x="161074" y="468464"/>
                  </a:lnTo>
                  <a:lnTo>
                    <a:pt x="196792" y="504314"/>
                  </a:lnTo>
                  <a:lnTo>
                    <a:pt x="235066" y="536954"/>
                  </a:lnTo>
                  <a:lnTo>
                    <a:pt x="275681" y="566278"/>
                  </a:lnTo>
                  <a:lnTo>
                    <a:pt x="318424" y="592179"/>
                  </a:lnTo>
                  <a:lnTo>
                    <a:pt x="363083" y="614551"/>
                  </a:lnTo>
                  <a:lnTo>
                    <a:pt x="409445" y="633287"/>
                  </a:lnTo>
                  <a:lnTo>
                    <a:pt x="457296" y="648280"/>
                  </a:lnTo>
                  <a:lnTo>
                    <a:pt x="506424" y="659423"/>
                  </a:lnTo>
                  <a:lnTo>
                    <a:pt x="556615" y="666610"/>
                  </a:lnTo>
                  <a:lnTo>
                    <a:pt x="557923" y="666743"/>
                  </a:lnTo>
                  <a:lnTo>
                    <a:pt x="557923" y="653975"/>
                  </a:lnTo>
                  <a:lnTo>
                    <a:pt x="510129" y="647192"/>
                  </a:lnTo>
                  <a:lnTo>
                    <a:pt x="463618" y="636828"/>
                  </a:lnTo>
                  <a:lnTo>
                    <a:pt x="418528" y="623031"/>
                  </a:lnTo>
                  <a:lnTo>
                    <a:pt x="375009" y="605947"/>
                  </a:lnTo>
                  <a:lnTo>
                    <a:pt x="333211" y="585726"/>
                  </a:lnTo>
                  <a:lnTo>
                    <a:pt x="293283" y="562515"/>
                  </a:lnTo>
                  <a:lnTo>
                    <a:pt x="255376" y="536463"/>
                  </a:lnTo>
                  <a:lnTo>
                    <a:pt x="219640" y="507717"/>
                  </a:lnTo>
                  <a:lnTo>
                    <a:pt x="186224" y="476425"/>
                  </a:lnTo>
                  <a:lnTo>
                    <a:pt x="155279" y="442736"/>
                  </a:lnTo>
                  <a:lnTo>
                    <a:pt x="126955" y="406798"/>
                  </a:lnTo>
                  <a:lnTo>
                    <a:pt x="101401" y="368759"/>
                  </a:lnTo>
                  <a:lnTo>
                    <a:pt x="78768" y="328767"/>
                  </a:lnTo>
                  <a:lnTo>
                    <a:pt x="59205" y="286970"/>
                  </a:lnTo>
                  <a:lnTo>
                    <a:pt x="42863" y="243517"/>
                  </a:lnTo>
                  <a:lnTo>
                    <a:pt x="29891" y="198554"/>
                  </a:lnTo>
                  <a:lnTo>
                    <a:pt x="20440" y="152231"/>
                  </a:lnTo>
                  <a:lnTo>
                    <a:pt x="14660" y="104695"/>
                  </a:lnTo>
                  <a:lnTo>
                    <a:pt x="12700" y="56095"/>
                  </a:lnTo>
                  <a:lnTo>
                    <a:pt x="12880" y="42079"/>
                  </a:lnTo>
                  <a:lnTo>
                    <a:pt x="13410" y="27927"/>
                  </a:lnTo>
                  <a:lnTo>
                    <a:pt x="14269" y="13897"/>
                  </a:lnTo>
                  <a:lnTo>
                    <a:pt x="15430" y="0"/>
                  </a:lnTo>
                  <a:close/>
                </a:path>
              </a:pathLst>
            </a:custGeom>
            <a:solidFill>
              <a:srgbClr val="05142B"/>
            </a:solidFill>
          </p:spPr>
          <p:txBody>
            <a:bodyPr wrap="square" lIns="0" tIns="0" rIns="0" bIns="0" rtlCol="0"/>
            <a:lstStyle/>
            <a:p>
              <a:endParaRPr/>
            </a:p>
          </p:txBody>
        </p:sp>
      </p:grpSp>
      <p:sp>
        <p:nvSpPr>
          <p:cNvPr id="51" name="object 26"/>
          <p:cNvSpPr txBox="1"/>
          <p:nvPr/>
        </p:nvSpPr>
        <p:spPr>
          <a:xfrm>
            <a:off x="11779160" y="49580"/>
            <a:ext cx="360680" cy="391160"/>
          </a:xfrm>
          <a:prstGeom prst="rect">
            <a:avLst/>
          </a:prstGeom>
        </p:spPr>
        <p:txBody>
          <a:bodyPr vert="horz" wrap="square" lIns="0" tIns="12700" rIns="0" bIns="0" rtlCol="0">
            <a:spAutoFit/>
          </a:bodyPr>
          <a:lstStyle/>
          <a:p>
            <a:pPr marL="12700" algn="ctr">
              <a:lnSpc>
                <a:spcPct val="100000"/>
              </a:lnSpc>
              <a:spcBef>
                <a:spcPts val="100"/>
              </a:spcBef>
            </a:pPr>
            <a:r>
              <a:rPr lang="en-US" sz="900" b="1" dirty="0" smtClean="0">
                <a:solidFill>
                  <a:srgbClr val="FFFFFF"/>
                </a:solidFill>
                <a:latin typeface="Grammarsaurus" pitchFamily="2" charset="0"/>
                <a:cs typeface="Gill Sans MT"/>
              </a:rPr>
              <a:t> </a:t>
            </a:r>
            <a:r>
              <a:rPr sz="2400" b="1" dirty="0" smtClean="0">
                <a:solidFill>
                  <a:srgbClr val="FFFFFF"/>
                </a:solidFill>
                <a:latin typeface="Grammarsaurus" pitchFamily="2" charset="0"/>
                <a:cs typeface="Gill Sans MT"/>
              </a:rPr>
              <a:t>1</a:t>
            </a:r>
            <a:r>
              <a:rPr lang="en-US" sz="2400" b="1" dirty="0" smtClean="0">
                <a:solidFill>
                  <a:srgbClr val="FFFFFF"/>
                </a:solidFill>
                <a:latin typeface="Grammarsaurus" pitchFamily="2" charset="0"/>
                <a:cs typeface="Gill Sans MT"/>
              </a:rPr>
              <a:t>7</a:t>
            </a:r>
            <a:endParaRPr sz="2400" dirty="0">
              <a:latin typeface="Grammarsaurus" pitchFamily="2" charset="0"/>
              <a:cs typeface="Gill Sans MT"/>
            </a:endParaRPr>
          </a:p>
        </p:txBody>
      </p:sp>
      <p:sp>
        <p:nvSpPr>
          <p:cNvPr id="53" name="object 90"/>
          <p:cNvSpPr txBox="1"/>
          <p:nvPr/>
        </p:nvSpPr>
        <p:spPr>
          <a:xfrm>
            <a:off x="5382723" y="6468763"/>
            <a:ext cx="1745717" cy="172483"/>
          </a:xfrm>
          <a:prstGeom prst="rect">
            <a:avLst/>
          </a:prstGeom>
        </p:spPr>
        <p:txBody>
          <a:bodyPr vert="horz" wrap="square" lIns="0" tIns="3175" rIns="0" bIns="0" rtlCol="0">
            <a:spAutoFit/>
          </a:bodyPr>
          <a:lstStyle/>
          <a:p>
            <a:pPr marL="12700">
              <a:lnSpc>
                <a:spcPct val="100000"/>
              </a:lnSpc>
              <a:spcBef>
                <a:spcPts val="25"/>
              </a:spcBef>
            </a:pPr>
            <a:r>
              <a:rPr sz="1100" b="1" spc="-30" dirty="0">
                <a:solidFill>
                  <a:srgbClr val="FFFFFF"/>
                </a:solidFill>
                <a:latin typeface="Grammarsaurus" pitchFamily="2" charset="0"/>
                <a:cs typeface="Gill Sans MT"/>
              </a:rPr>
              <a:t>www.grammarsaurus.co.uk</a:t>
            </a:r>
            <a:endParaRPr sz="1100" spc="-30" dirty="0">
              <a:latin typeface="Grammarsaurus" pitchFamily="2" charset="0"/>
              <a:cs typeface="Gill Sans MT"/>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object 2"/>
          <p:cNvGrpSpPr/>
          <p:nvPr/>
        </p:nvGrpSpPr>
        <p:grpSpPr>
          <a:xfrm>
            <a:off x="4832350" y="157911"/>
            <a:ext cx="2527300" cy="768350"/>
            <a:chOff x="4832350" y="157911"/>
            <a:chExt cx="2527300" cy="768350"/>
          </a:xfrm>
        </p:grpSpPr>
        <p:sp>
          <p:nvSpPr>
            <p:cNvPr id="3" name="object 3"/>
            <p:cNvSpPr/>
            <p:nvPr/>
          </p:nvSpPr>
          <p:spPr>
            <a:xfrm>
              <a:off x="4838700" y="164261"/>
              <a:ext cx="2514600" cy="755650"/>
            </a:xfrm>
            <a:custGeom>
              <a:avLst/>
              <a:gdLst/>
              <a:ahLst/>
              <a:cxnLst/>
              <a:rect l="l" t="t" r="r" b="b"/>
              <a:pathLst>
                <a:path w="2514600" h="755650">
                  <a:moveTo>
                    <a:pt x="2491727" y="0"/>
                  </a:moveTo>
                  <a:lnTo>
                    <a:pt x="22872" y="0"/>
                  </a:lnTo>
                  <a:lnTo>
                    <a:pt x="13978" y="3498"/>
                  </a:lnTo>
                  <a:lnTo>
                    <a:pt x="6707" y="13033"/>
                  </a:lnTo>
                  <a:lnTo>
                    <a:pt x="1800" y="27164"/>
                  </a:lnTo>
                  <a:lnTo>
                    <a:pt x="0" y="44450"/>
                  </a:lnTo>
                  <a:lnTo>
                    <a:pt x="0" y="710692"/>
                  </a:lnTo>
                  <a:lnTo>
                    <a:pt x="1800" y="727977"/>
                  </a:lnTo>
                  <a:lnTo>
                    <a:pt x="6707" y="742108"/>
                  </a:lnTo>
                  <a:lnTo>
                    <a:pt x="13978" y="751643"/>
                  </a:lnTo>
                  <a:lnTo>
                    <a:pt x="22872" y="755142"/>
                  </a:lnTo>
                  <a:lnTo>
                    <a:pt x="2491727" y="755142"/>
                  </a:lnTo>
                  <a:lnTo>
                    <a:pt x="2500621" y="751643"/>
                  </a:lnTo>
                  <a:lnTo>
                    <a:pt x="2507892" y="742108"/>
                  </a:lnTo>
                  <a:lnTo>
                    <a:pt x="2512799" y="727977"/>
                  </a:lnTo>
                  <a:lnTo>
                    <a:pt x="2514600" y="710692"/>
                  </a:lnTo>
                  <a:lnTo>
                    <a:pt x="2514600" y="44450"/>
                  </a:lnTo>
                  <a:lnTo>
                    <a:pt x="2512799" y="27164"/>
                  </a:lnTo>
                  <a:lnTo>
                    <a:pt x="2507892" y="13033"/>
                  </a:lnTo>
                  <a:lnTo>
                    <a:pt x="2500621" y="3498"/>
                  </a:lnTo>
                  <a:lnTo>
                    <a:pt x="2491727" y="0"/>
                  </a:lnTo>
                  <a:close/>
                </a:path>
              </a:pathLst>
            </a:custGeom>
            <a:solidFill>
              <a:srgbClr val="274F60"/>
            </a:solidFill>
          </p:spPr>
          <p:txBody>
            <a:bodyPr wrap="square" lIns="0" tIns="0" rIns="0" bIns="0" rtlCol="0"/>
            <a:lstStyle/>
            <a:p>
              <a:endParaRPr/>
            </a:p>
          </p:txBody>
        </p:sp>
        <p:sp>
          <p:nvSpPr>
            <p:cNvPr id="4" name="object 4"/>
            <p:cNvSpPr/>
            <p:nvPr/>
          </p:nvSpPr>
          <p:spPr>
            <a:xfrm>
              <a:off x="4838700" y="164261"/>
              <a:ext cx="2514600" cy="755650"/>
            </a:xfrm>
            <a:custGeom>
              <a:avLst/>
              <a:gdLst/>
              <a:ahLst/>
              <a:cxnLst/>
              <a:rect l="l" t="t" r="r" b="b"/>
              <a:pathLst>
                <a:path w="2514600" h="755650">
                  <a:moveTo>
                    <a:pt x="22872" y="755142"/>
                  </a:moveTo>
                  <a:lnTo>
                    <a:pt x="13978" y="751643"/>
                  </a:lnTo>
                  <a:lnTo>
                    <a:pt x="6707" y="742108"/>
                  </a:lnTo>
                  <a:lnTo>
                    <a:pt x="1800" y="727977"/>
                  </a:lnTo>
                  <a:lnTo>
                    <a:pt x="0" y="710692"/>
                  </a:lnTo>
                  <a:lnTo>
                    <a:pt x="0" y="44450"/>
                  </a:lnTo>
                  <a:lnTo>
                    <a:pt x="1800" y="27164"/>
                  </a:lnTo>
                  <a:lnTo>
                    <a:pt x="6707" y="13033"/>
                  </a:lnTo>
                  <a:lnTo>
                    <a:pt x="13978" y="3498"/>
                  </a:lnTo>
                  <a:lnTo>
                    <a:pt x="22872" y="0"/>
                  </a:lnTo>
                  <a:lnTo>
                    <a:pt x="2491727" y="0"/>
                  </a:lnTo>
                  <a:lnTo>
                    <a:pt x="2500621" y="3498"/>
                  </a:lnTo>
                  <a:lnTo>
                    <a:pt x="2507892" y="13033"/>
                  </a:lnTo>
                  <a:lnTo>
                    <a:pt x="2512799" y="27164"/>
                  </a:lnTo>
                  <a:lnTo>
                    <a:pt x="2514600" y="44450"/>
                  </a:lnTo>
                  <a:lnTo>
                    <a:pt x="2514600" y="710692"/>
                  </a:lnTo>
                  <a:lnTo>
                    <a:pt x="2512799" y="727977"/>
                  </a:lnTo>
                  <a:lnTo>
                    <a:pt x="2507892" y="742108"/>
                  </a:lnTo>
                  <a:lnTo>
                    <a:pt x="2500621" y="751643"/>
                  </a:lnTo>
                  <a:lnTo>
                    <a:pt x="2491727" y="755142"/>
                  </a:lnTo>
                  <a:lnTo>
                    <a:pt x="22872" y="755142"/>
                  </a:lnTo>
                  <a:close/>
                </a:path>
              </a:pathLst>
            </a:custGeom>
            <a:ln w="12700">
              <a:solidFill>
                <a:srgbClr val="05142B"/>
              </a:solidFill>
            </a:ln>
          </p:spPr>
          <p:txBody>
            <a:bodyPr wrap="square" lIns="0" tIns="0" rIns="0" bIns="0" rtlCol="0"/>
            <a:lstStyle/>
            <a:p>
              <a:endParaRPr/>
            </a:p>
          </p:txBody>
        </p:sp>
      </p:grpSp>
      <p:sp>
        <p:nvSpPr>
          <p:cNvPr id="5" name="object 5"/>
          <p:cNvSpPr txBox="1">
            <a:spLocks noGrp="1"/>
          </p:cNvSpPr>
          <p:nvPr>
            <p:ph type="title"/>
          </p:nvPr>
        </p:nvSpPr>
        <p:spPr>
          <a:xfrm>
            <a:off x="2844000" y="248434"/>
            <a:ext cx="6580625" cy="589280"/>
          </a:xfrm>
          <a:prstGeom prst="rect">
            <a:avLst/>
          </a:prstGeom>
        </p:spPr>
        <p:txBody>
          <a:bodyPr vert="horz" wrap="square" lIns="0" tIns="12700" rIns="0" bIns="0" rtlCol="0">
            <a:spAutoFit/>
          </a:bodyPr>
          <a:lstStyle/>
          <a:p>
            <a:pPr marL="2330450">
              <a:lnSpc>
                <a:spcPct val="100000"/>
              </a:lnSpc>
              <a:spcBef>
                <a:spcPts val="100"/>
              </a:spcBef>
            </a:pPr>
            <a:r>
              <a:rPr spc="-100" dirty="0">
                <a:latin typeface="Grammarsaurus" pitchFamily="2" charset="0"/>
              </a:rPr>
              <a:t>Activity 1</a:t>
            </a:r>
          </a:p>
        </p:txBody>
      </p:sp>
      <p:grpSp>
        <p:nvGrpSpPr>
          <p:cNvPr id="7" name="object 7"/>
          <p:cNvGrpSpPr/>
          <p:nvPr/>
        </p:nvGrpSpPr>
        <p:grpSpPr>
          <a:xfrm>
            <a:off x="576732" y="992593"/>
            <a:ext cx="3801110" cy="4758055"/>
            <a:chOff x="576732" y="992593"/>
            <a:chExt cx="3801110" cy="4758055"/>
          </a:xfrm>
        </p:grpSpPr>
        <p:pic>
          <p:nvPicPr>
            <p:cNvPr id="8" name="object 8"/>
            <p:cNvPicPr/>
            <p:nvPr/>
          </p:nvPicPr>
          <p:blipFill>
            <a:blip r:embed="rId2" cstate="print"/>
            <a:stretch>
              <a:fillRect/>
            </a:stretch>
          </p:blipFill>
          <p:spPr>
            <a:xfrm>
              <a:off x="1709597" y="992593"/>
              <a:ext cx="1357630" cy="2148319"/>
            </a:xfrm>
            <a:prstGeom prst="rect">
              <a:avLst/>
            </a:prstGeom>
          </p:spPr>
        </p:pic>
        <p:sp>
          <p:nvSpPr>
            <p:cNvPr id="9" name="object 9"/>
            <p:cNvSpPr/>
            <p:nvPr/>
          </p:nvSpPr>
          <p:spPr>
            <a:xfrm>
              <a:off x="582333" y="2901756"/>
              <a:ext cx="3790315" cy="2842895"/>
            </a:xfrm>
            <a:custGeom>
              <a:avLst/>
              <a:gdLst/>
              <a:ahLst/>
              <a:cxnLst/>
              <a:rect l="l" t="t" r="r" b="b"/>
              <a:pathLst>
                <a:path w="3790315" h="2842895">
                  <a:moveTo>
                    <a:pt x="3743871" y="0"/>
                  </a:moveTo>
                  <a:lnTo>
                    <a:pt x="45910" y="0"/>
                  </a:lnTo>
                  <a:lnTo>
                    <a:pt x="28042" y="3608"/>
                  </a:lnTo>
                  <a:lnTo>
                    <a:pt x="13449" y="13449"/>
                  </a:lnTo>
                  <a:lnTo>
                    <a:pt x="3608" y="28042"/>
                  </a:lnTo>
                  <a:lnTo>
                    <a:pt x="0" y="45910"/>
                  </a:lnTo>
                  <a:lnTo>
                    <a:pt x="0" y="2796933"/>
                  </a:lnTo>
                  <a:lnTo>
                    <a:pt x="3608" y="2814808"/>
                  </a:lnTo>
                  <a:lnTo>
                    <a:pt x="13449" y="2829406"/>
                  </a:lnTo>
                  <a:lnTo>
                    <a:pt x="28042" y="2839247"/>
                  </a:lnTo>
                  <a:lnTo>
                    <a:pt x="45910" y="2842856"/>
                  </a:lnTo>
                  <a:lnTo>
                    <a:pt x="3743871" y="2842856"/>
                  </a:lnTo>
                  <a:lnTo>
                    <a:pt x="3761746" y="2839247"/>
                  </a:lnTo>
                  <a:lnTo>
                    <a:pt x="3776343" y="2829406"/>
                  </a:lnTo>
                  <a:lnTo>
                    <a:pt x="3786185" y="2814808"/>
                  </a:lnTo>
                  <a:lnTo>
                    <a:pt x="3789794" y="2796933"/>
                  </a:lnTo>
                  <a:lnTo>
                    <a:pt x="3789794" y="45910"/>
                  </a:lnTo>
                  <a:lnTo>
                    <a:pt x="3786185" y="28042"/>
                  </a:lnTo>
                  <a:lnTo>
                    <a:pt x="3776343" y="13449"/>
                  </a:lnTo>
                  <a:lnTo>
                    <a:pt x="3761746" y="3608"/>
                  </a:lnTo>
                  <a:lnTo>
                    <a:pt x="3743871" y="0"/>
                  </a:lnTo>
                  <a:close/>
                </a:path>
              </a:pathLst>
            </a:custGeom>
            <a:solidFill>
              <a:srgbClr val="4AF6C7"/>
            </a:solidFill>
          </p:spPr>
          <p:txBody>
            <a:bodyPr wrap="square" lIns="0" tIns="0" rIns="0" bIns="0" rtlCol="0"/>
            <a:lstStyle/>
            <a:p>
              <a:endParaRPr/>
            </a:p>
          </p:txBody>
        </p:sp>
        <p:sp>
          <p:nvSpPr>
            <p:cNvPr id="10" name="object 10"/>
            <p:cNvSpPr/>
            <p:nvPr/>
          </p:nvSpPr>
          <p:spPr>
            <a:xfrm>
              <a:off x="582333" y="2901756"/>
              <a:ext cx="3790315" cy="2842895"/>
            </a:xfrm>
            <a:custGeom>
              <a:avLst/>
              <a:gdLst/>
              <a:ahLst/>
              <a:cxnLst/>
              <a:rect l="l" t="t" r="r" b="b"/>
              <a:pathLst>
                <a:path w="3790315" h="2842895">
                  <a:moveTo>
                    <a:pt x="3743871" y="2842856"/>
                  </a:moveTo>
                  <a:lnTo>
                    <a:pt x="45910" y="2842856"/>
                  </a:lnTo>
                  <a:lnTo>
                    <a:pt x="28042" y="2839247"/>
                  </a:lnTo>
                  <a:lnTo>
                    <a:pt x="13449" y="2829406"/>
                  </a:lnTo>
                  <a:lnTo>
                    <a:pt x="3608" y="2814808"/>
                  </a:lnTo>
                  <a:lnTo>
                    <a:pt x="0" y="2796933"/>
                  </a:lnTo>
                  <a:lnTo>
                    <a:pt x="0" y="45910"/>
                  </a:lnTo>
                  <a:lnTo>
                    <a:pt x="3608" y="28042"/>
                  </a:lnTo>
                  <a:lnTo>
                    <a:pt x="13449" y="13449"/>
                  </a:lnTo>
                  <a:lnTo>
                    <a:pt x="28042" y="3608"/>
                  </a:lnTo>
                  <a:lnTo>
                    <a:pt x="45910" y="0"/>
                  </a:lnTo>
                  <a:lnTo>
                    <a:pt x="3743871" y="0"/>
                  </a:lnTo>
                  <a:lnTo>
                    <a:pt x="3761746" y="3608"/>
                  </a:lnTo>
                  <a:lnTo>
                    <a:pt x="3776343" y="13449"/>
                  </a:lnTo>
                  <a:lnTo>
                    <a:pt x="3786185" y="28042"/>
                  </a:lnTo>
                  <a:lnTo>
                    <a:pt x="3789794" y="45910"/>
                  </a:lnTo>
                  <a:lnTo>
                    <a:pt x="3789794" y="2796933"/>
                  </a:lnTo>
                  <a:lnTo>
                    <a:pt x="3786185" y="2814808"/>
                  </a:lnTo>
                  <a:lnTo>
                    <a:pt x="3776343" y="2829406"/>
                  </a:lnTo>
                  <a:lnTo>
                    <a:pt x="3761746" y="2839247"/>
                  </a:lnTo>
                  <a:lnTo>
                    <a:pt x="3743871" y="2842856"/>
                  </a:lnTo>
                  <a:close/>
                </a:path>
              </a:pathLst>
            </a:custGeom>
            <a:ln w="11201">
              <a:solidFill>
                <a:srgbClr val="05142B"/>
              </a:solidFill>
            </a:ln>
          </p:spPr>
          <p:txBody>
            <a:bodyPr wrap="square" lIns="0" tIns="0" rIns="0" bIns="0" rtlCol="0"/>
            <a:lstStyle/>
            <a:p>
              <a:endParaRPr/>
            </a:p>
          </p:txBody>
        </p:sp>
      </p:grpSp>
      <p:grpSp>
        <p:nvGrpSpPr>
          <p:cNvPr id="11" name="object 11"/>
          <p:cNvGrpSpPr/>
          <p:nvPr/>
        </p:nvGrpSpPr>
        <p:grpSpPr>
          <a:xfrm>
            <a:off x="11252599" y="0"/>
            <a:ext cx="939800" cy="911860"/>
            <a:chOff x="11252599" y="0"/>
            <a:chExt cx="939800" cy="911860"/>
          </a:xfrm>
        </p:grpSpPr>
        <p:sp>
          <p:nvSpPr>
            <p:cNvPr id="12" name="object 12"/>
            <p:cNvSpPr/>
            <p:nvPr/>
          </p:nvSpPr>
          <p:spPr>
            <a:xfrm>
              <a:off x="11252599" y="507999"/>
              <a:ext cx="448309" cy="403860"/>
            </a:xfrm>
            <a:custGeom>
              <a:avLst/>
              <a:gdLst/>
              <a:ahLst/>
              <a:cxnLst/>
              <a:rect l="l" t="t" r="r" b="b"/>
              <a:pathLst>
                <a:path w="448309" h="403859">
                  <a:moveTo>
                    <a:pt x="306724" y="0"/>
                  </a:moveTo>
                  <a:lnTo>
                    <a:pt x="141204" y="0"/>
                  </a:lnTo>
                  <a:lnTo>
                    <a:pt x="125957" y="2022"/>
                  </a:lnTo>
                  <a:lnTo>
                    <a:pt x="90595" y="29222"/>
                  </a:lnTo>
                  <a:lnTo>
                    <a:pt x="7829" y="172567"/>
                  </a:lnTo>
                  <a:lnTo>
                    <a:pt x="0" y="201790"/>
                  </a:lnTo>
                  <a:lnTo>
                    <a:pt x="1957" y="216794"/>
                  </a:lnTo>
                  <a:lnTo>
                    <a:pt x="90595" y="374357"/>
                  </a:lnTo>
                  <a:lnTo>
                    <a:pt x="125957" y="401557"/>
                  </a:lnTo>
                  <a:lnTo>
                    <a:pt x="141204" y="403580"/>
                  </a:lnTo>
                  <a:lnTo>
                    <a:pt x="306724" y="403580"/>
                  </a:lnTo>
                  <a:lnTo>
                    <a:pt x="347963" y="386553"/>
                  </a:lnTo>
                  <a:lnTo>
                    <a:pt x="440099" y="231013"/>
                  </a:lnTo>
                  <a:lnTo>
                    <a:pt x="447928" y="201790"/>
                  </a:lnTo>
                  <a:lnTo>
                    <a:pt x="445971" y="186786"/>
                  </a:lnTo>
                  <a:lnTo>
                    <a:pt x="357346" y="29222"/>
                  </a:lnTo>
                  <a:lnTo>
                    <a:pt x="321972" y="2022"/>
                  </a:lnTo>
                  <a:lnTo>
                    <a:pt x="306724" y="0"/>
                  </a:lnTo>
                  <a:close/>
                </a:path>
              </a:pathLst>
            </a:custGeom>
            <a:solidFill>
              <a:srgbClr val="5CAA46"/>
            </a:solidFill>
          </p:spPr>
          <p:txBody>
            <a:bodyPr wrap="square" lIns="0" tIns="0" rIns="0" bIns="0" rtlCol="0"/>
            <a:lstStyle/>
            <a:p>
              <a:endParaRPr/>
            </a:p>
          </p:txBody>
        </p:sp>
        <p:pic>
          <p:nvPicPr>
            <p:cNvPr id="13" name="object 13"/>
            <p:cNvPicPr/>
            <p:nvPr/>
          </p:nvPicPr>
          <p:blipFill>
            <a:blip r:embed="rId3" cstate="print"/>
            <a:stretch>
              <a:fillRect/>
            </a:stretch>
          </p:blipFill>
          <p:spPr>
            <a:xfrm>
              <a:off x="11367058" y="585076"/>
              <a:ext cx="230009" cy="245363"/>
            </a:xfrm>
            <a:prstGeom prst="rect">
              <a:avLst/>
            </a:prstGeom>
          </p:spPr>
        </p:pic>
        <p:sp>
          <p:nvSpPr>
            <p:cNvPr id="14" name="object 14"/>
            <p:cNvSpPr/>
            <p:nvPr/>
          </p:nvSpPr>
          <p:spPr>
            <a:xfrm>
              <a:off x="11640439" y="0"/>
              <a:ext cx="551815" cy="660400"/>
            </a:xfrm>
            <a:custGeom>
              <a:avLst/>
              <a:gdLst/>
              <a:ahLst/>
              <a:cxnLst/>
              <a:rect l="l" t="t" r="r" b="b"/>
              <a:pathLst>
                <a:path w="551815" h="660400">
                  <a:moveTo>
                    <a:pt x="551573" y="0"/>
                  </a:moveTo>
                  <a:lnTo>
                    <a:pt x="2706" y="0"/>
                  </a:lnTo>
                  <a:lnTo>
                    <a:pt x="1543" y="14004"/>
                  </a:lnTo>
                  <a:lnTo>
                    <a:pt x="682" y="28254"/>
                  </a:lnTo>
                  <a:lnTo>
                    <a:pt x="169" y="42251"/>
                  </a:lnTo>
                  <a:lnTo>
                    <a:pt x="0" y="56095"/>
                  </a:lnTo>
                  <a:lnTo>
                    <a:pt x="1944" y="104954"/>
                  </a:lnTo>
                  <a:lnTo>
                    <a:pt x="7686" y="152785"/>
                  </a:lnTo>
                  <a:lnTo>
                    <a:pt x="17085" y="199435"/>
                  </a:lnTo>
                  <a:lnTo>
                    <a:pt x="30002" y="244750"/>
                  </a:lnTo>
                  <a:lnTo>
                    <a:pt x="46296" y="288579"/>
                  </a:lnTo>
                  <a:lnTo>
                    <a:pt x="65829" y="330768"/>
                  </a:lnTo>
                  <a:lnTo>
                    <a:pt x="88460" y="371163"/>
                  </a:lnTo>
                  <a:lnTo>
                    <a:pt x="114051" y="409612"/>
                  </a:lnTo>
                  <a:lnTo>
                    <a:pt x="142461" y="445961"/>
                  </a:lnTo>
                  <a:lnTo>
                    <a:pt x="173551" y="480057"/>
                  </a:lnTo>
                  <a:lnTo>
                    <a:pt x="207181" y="511748"/>
                  </a:lnTo>
                  <a:lnTo>
                    <a:pt x="243211" y="540880"/>
                  </a:lnTo>
                  <a:lnTo>
                    <a:pt x="281503" y="567301"/>
                  </a:lnTo>
                  <a:lnTo>
                    <a:pt x="321916" y="590856"/>
                  </a:lnTo>
                  <a:lnTo>
                    <a:pt x="364310" y="611393"/>
                  </a:lnTo>
                  <a:lnTo>
                    <a:pt x="408547" y="628759"/>
                  </a:lnTo>
                  <a:lnTo>
                    <a:pt x="454486" y="642800"/>
                  </a:lnTo>
                  <a:lnTo>
                    <a:pt x="501988" y="653364"/>
                  </a:lnTo>
                  <a:lnTo>
                    <a:pt x="551386" y="660365"/>
                  </a:lnTo>
                  <a:lnTo>
                    <a:pt x="551573" y="660365"/>
                  </a:lnTo>
                  <a:lnTo>
                    <a:pt x="551573" y="0"/>
                  </a:lnTo>
                  <a:close/>
                </a:path>
              </a:pathLst>
            </a:custGeom>
            <a:solidFill>
              <a:srgbClr val="274F60"/>
            </a:solidFill>
          </p:spPr>
          <p:txBody>
            <a:bodyPr wrap="square" lIns="0" tIns="0" rIns="0" bIns="0" rtlCol="0"/>
            <a:lstStyle/>
            <a:p>
              <a:endParaRPr/>
            </a:p>
          </p:txBody>
        </p:sp>
        <p:sp>
          <p:nvSpPr>
            <p:cNvPr id="15" name="object 15"/>
            <p:cNvSpPr/>
            <p:nvPr/>
          </p:nvSpPr>
          <p:spPr>
            <a:xfrm>
              <a:off x="11634088" y="0"/>
              <a:ext cx="558165" cy="666750"/>
            </a:xfrm>
            <a:custGeom>
              <a:avLst/>
              <a:gdLst/>
              <a:ahLst/>
              <a:cxnLst/>
              <a:rect l="l" t="t" r="r" b="b"/>
              <a:pathLst>
                <a:path w="558165" h="666750">
                  <a:moveTo>
                    <a:pt x="15430" y="0"/>
                  </a:moveTo>
                  <a:lnTo>
                    <a:pt x="2682" y="0"/>
                  </a:lnTo>
                  <a:lnTo>
                    <a:pt x="1559" y="13537"/>
                  </a:lnTo>
                  <a:lnTo>
                    <a:pt x="690" y="27927"/>
                  </a:lnTo>
                  <a:lnTo>
                    <a:pt x="177" y="41940"/>
                  </a:lnTo>
                  <a:lnTo>
                    <a:pt x="0" y="56095"/>
                  </a:lnTo>
                  <a:lnTo>
                    <a:pt x="2018" y="104695"/>
                  </a:lnTo>
                  <a:lnTo>
                    <a:pt x="2104" y="106766"/>
                  </a:lnTo>
                  <a:lnTo>
                    <a:pt x="8358" y="156742"/>
                  </a:lnTo>
                  <a:lnTo>
                    <a:pt x="18676" y="205802"/>
                  </a:lnTo>
                  <a:lnTo>
                    <a:pt x="32972" y="253723"/>
                  </a:lnTo>
                  <a:lnTo>
                    <a:pt x="51158" y="300282"/>
                  </a:lnTo>
                  <a:lnTo>
                    <a:pt x="73148" y="345258"/>
                  </a:lnTo>
                  <a:lnTo>
                    <a:pt x="98855" y="388429"/>
                  </a:lnTo>
                  <a:lnTo>
                    <a:pt x="128192" y="429572"/>
                  </a:lnTo>
                  <a:lnTo>
                    <a:pt x="161074" y="468464"/>
                  </a:lnTo>
                  <a:lnTo>
                    <a:pt x="196792" y="504314"/>
                  </a:lnTo>
                  <a:lnTo>
                    <a:pt x="235066" y="536954"/>
                  </a:lnTo>
                  <a:lnTo>
                    <a:pt x="275681" y="566278"/>
                  </a:lnTo>
                  <a:lnTo>
                    <a:pt x="318424" y="592179"/>
                  </a:lnTo>
                  <a:lnTo>
                    <a:pt x="363083" y="614551"/>
                  </a:lnTo>
                  <a:lnTo>
                    <a:pt x="409445" y="633287"/>
                  </a:lnTo>
                  <a:lnTo>
                    <a:pt x="457296" y="648280"/>
                  </a:lnTo>
                  <a:lnTo>
                    <a:pt x="506424" y="659423"/>
                  </a:lnTo>
                  <a:lnTo>
                    <a:pt x="556615" y="666610"/>
                  </a:lnTo>
                  <a:lnTo>
                    <a:pt x="557923" y="666743"/>
                  </a:lnTo>
                  <a:lnTo>
                    <a:pt x="557923" y="653975"/>
                  </a:lnTo>
                  <a:lnTo>
                    <a:pt x="510129" y="647192"/>
                  </a:lnTo>
                  <a:lnTo>
                    <a:pt x="463618" y="636828"/>
                  </a:lnTo>
                  <a:lnTo>
                    <a:pt x="418528" y="623031"/>
                  </a:lnTo>
                  <a:lnTo>
                    <a:pt x="375009" y="605947"/>
                  </a:lnTo>
                  <a:lnTo>
                    <a:pt x="333211" y="585726"/>
                  </a:lnTo>
                  <a:lnTo>
                    <a:pt x="293283" y="562515"/>
                  </a:lnTo>
                  <a:lnTo>
                    <a:pt x="255376" y="536463"/>
                  </a:lnTo>
                  <a:lnTo>
                    <a:pt x="219640" y="507717"/>
                  </a:lnTo>
                  <a:lnTo>
                    <a:pt x="186224" y="476425"/>
                  </a:lnTo>
                  <a:lnTo>
                    <a:pt x="155279" y="442736"/>
                  </a:lnTo>
                  <a:lnTo>
                    <a:pt x="126955" y="406798"/>
                  </a:lnTo>
                  <a:lnTo>
                    <a:pt x="101401" y="368759"/>
                  </a:lnTo>
                  <a:lnTo>
                    <a:pt x="78768" y="328767"/>
                  </a:lnTo>
                  <a:lnTo>
                    <a:pt x="59205" y="286970"/>
                  </a:lnTo>
                  <a:lnTo>
                    <a:pt x="42863" y="243517"/>
                  </a:lnTo>
                  <a:lnTo>
                    <a:pt x="29891" y="198554"/>
                  </a:lnTo>
                  <a:lnTo>
                    <a:pt x="20440" y="152231"/>
                  </a:lnTo>
                  <a:lnTo>
                    <a:pt x="14660" y="104695"/>
                  </a:lnTo>
                  <a:lnTo>
                    <a:pt x="12700" y="56095"/>
                  </a:lnTo>
                  <a:lnTo>
                    <a:pt x="12880" y="42079"/>
                  </a:lnTo>
                  <a:lnTo>
                    <a:pt x="13410" y="27927"/>
                  </a:lnTo>
                  <a:lnTo>
                    <a:pt x="14269" y="13897"/>
                  </a:lnTo>
                  <a:lnTo>
                    <a:pt x="15430" y="0"/>
                  </a:lnTo>
                  <a:close/>
                </a:path>
              </a:pathLst>
            </a:custGeom>
            <a:solidFill>
              <a:srgbClr val="05142B"/>
            </a:solidFill>
          </p:spPr>
          <p:txBody>
            <a:bodyPr wrap="square" lIns="0" tIns="0" rIns="0" bIns="0" rtlCol="0"/>
            <a:lstStyle/>
            <a:p>
              <a:endParaRPr/>
            </a:p>
          </p:txBody>
        </p:sp>
      </p:grpSp>
      <p:sp>
        <p:nvSpPr>
          <p:cNvPr id="16" name="object 16"/>
          <p:cNvSpPr txBox="1"/>
          <p:nvPr/>
        </p:nvSpPr>
        <p:spPr>
          <a:xfrm>
            <a:off x="608763" y="3058603"/>
            <a:ext cx="3963237" cy="2528897"/>
          </a:xfrm>
          <a:prstGeom prst="rect">
            <a:avLst/>
          </a:prstGeom>
        </p:spPr>
        <p:txBody>
          <a:bodyPr vert="horz" wrap="square" lIns="0" tIns="27940" rIns="0" bIns="0" rtlCol="0">
            <a:spAutoFit/>
          </a:bodyPr>
          <a:lstStyle/>
          <a:p>
            <a:pPr marL="191135" marR="494665" algn="l">
              <a:lnSpc>
                <a:spcPts val="1939"/>
              </a:lnSpc>
              <a:spcBef>
                <a:spcPts val="220"/>
              </a:spcBef>
            </a:pPr>
            <a:r>
              <a:rPr sz="1600" spc="-100" dirty="0">
                <a:solidFill>
                  <a:srgbClr val="05142B"/>
                </a:solidFill>
                <a:latin typeface="Grammarsaurus" pitchFamily="2" charset="0"/>
                <a:cs typeface="Gill Sans MT"/>
              </a:rPr>
              <a:t>You are going to move around the room and visit 5 </a:t>
            </a:r>
            <a:r>
              <a:rPr sz="1600" spc="-100" dirty="0" smtClean="0">
                <a:solidFill>
                  <a:srgbClr val="05142B"/>
                </a:solidFill>
                <a:latin typeface="Grammarsaurus" pitchFamily="2" charset="0"/>
                <a:cs typeface="Gill Sans MT"/>
              </a:rPr>
              <a:t>di</a:t>
            </a:r>
            <a:r>
              <a:rPr lang="en-US" sz="1600" spc="-100" dirty="0" smtClean="0">
                <a:solidFill>
                  <a:srgbClr val="05142B"/>
                </a:solidFill>
                <a:latin typeface="Grammarsaurus" pitchFamily="2" charset="0"/>
                <a:cs typeface="Gill Sans MT"/>
              </a:rPr>
              <a:t>ff</a:t>
            </a:r>
            <a:r>
              <a:rPr sz="1600" spc="-100" dirty="0" smtClean="0">
                <a:solidFill>
                  <a:srgbClr val="05142B"/>
                </a:solidFill>
                <a:latin typeface="Grammarsaurus" pitchFamily="2" charset="0"/>
                <a:cs typeface="Gill Sans MT"/>
              </a:rPr>
              <a:t>erent </a:t>
            </a:r>
            <a:r>
              <a:rPr sz="1600" spc="-100" dirty="0">
                <a:solidFill>
                  <a:srgbClr val="05142B"/>
                </a:solidFill>
                <a:latin typeface="Grammarsaurus" pitchFamily="2" charset="0"/>
                <a:cs typeface="Gill Sans MT"/>
              </a:rPr>
              <a:t>stations.</a:t>
            </a:r>
            <a:endParaRPr sz="1600" spc="-100" dirty="0">
              <a:latin typeface="Grammarsaurus" pitchFamily="2" charset="0"/>
              <a:cs typeface="Gill Sans MT"/>
            </a:endParaRPr>
          </a:p>
          <a:p>
            <a:pPr marL="191135" marR="203835" algn="l">
              <a:lnSpc>
                <a:spcPts val="1939"/>
              </a:lnSpc>
              <a:spcBef>
                <a:spcPts val="795"/>
              </a:spcBef>
            </a:pPr>
            <a:r>
              <a:rPr sz="1600" spc="-100" dirty="0">
                <a:solidFill>
                  <a:srgbClr val="05142B"/>
                </a:solidFill>
                <a:latin typeface="Grammarsaurus" pitchFamily="2" charset="0"/>
                <a:cs typeface="Gill Sans MT"/>
              </a:rPr>
              <a:t>At each station, you will try to </a:t>
            </a:r>
            <a:r>
              <a:rPr sz="1600" b="1" spc="-100" dirty="0">
                <a:solidFill>
                  <a:srgbClr val="05142B"/>
                </a:solidFill>
                <a:latin typeface="Grammarsaurus" pitchFamily="2" charset="0"/>
                <a:cs typeface="Gill Sans MT"/>
              </a:rPr>
              <a:t>write using technology </a:t>
            </a:r>
            <a:r>
              <a:rPr sz="1600" spc="-100" dirty="0">
                <a:solidFill>
                  <a:srgbClr val="05142B"/>
                </a:solidFill>
                <a:latin typeface="Grammarsaurus" pitchFamily="2" charset="0"/>
                <a:cs typeface="Gill Sans MT"/>
              </a:rPr>
              <a:t>from the past and the present.</a:t>
            </a:r>
            <a:endParaRPr sz="1600" spc="-100" dirty="0">
              <a:latin typeface="Grammarsaurus" pitchFamily="2" charset="0"/>
              <a:cs typeface="Gill Sans MT"/>
            </a:endParaRPr>
          </a:p>
          <a:p>
            <a:pPr marL="191135" marR="375920" algn="l">
              <a:lnSpc>
                <a:spcPts val="1939"/>
              </a:lnSpc>
              <a:spcBef>
                <a:spcPts val="795"/>
              </a:spcBef>
            </a:pPr>
            <a:r>
              <a:rPr sz="1600" spc="-100" dirty="0">
                <a:solidFill>
                  <a:srgbClr val="05142B"/>
                </a:solidFill>
                <a:latin typeface="Grammarsaurus" pitchFamily="2" charset="0"/>
                <a:cs typeface="Gill Sans MT"/>
              </a:rPr>
              <a:t>As you try writing at each station, discuss with your learning partner what you </a:t>
            </a:r>
            <a:r>
              <a:rPr sz="1600" b="1" spc="-100" dirty="0">
                <a:solidFill>
                  <a:srgbClr val="05142B"/>
                </a:solidFill>
                <a:latin typeface="Grammarsaurus" pitchFamily="2" charset="0"/>
                <a:cs typeface="Gill Sans MT"/>
              </a:rPr>
              <a:t>can </a:t>
            </a:r>
            <a:r>
              <a:rPr sz="1600" spc="-100" dirty="0">
                <a:solidFill>
                  <a:srgbClr val="05142B"/>
                </a:solidFill>
                <a:latin typeface="Grammarsaurus" pitchFamily="2" charset="0"/>
                <a:cs typeface="Gill Sans MT"/>
              </a:rPr>
              <a:t>and </a:t>
            </a:r>
            <a:r>
              <a:rPr sz="1600" b="1" spc="-100" dirty="0">
                <a:solidFill>
                  <a:srgbClr val="05142B"/>
                </a:solidFill>
                <a:latin typeface="Grammarsaurus" pitchFamily="2" charset="0"/>
                <a:cs typeface="Gill Sans MT"/>
              </a:rPr>
              <a:t>cannot </a:t>
            </a:r>
            <a:r>
              <a:rPr sz="1600" spc="-100" dirty="0">
                <a:solidFill>
                  <a:srgbClr val="05142B"/>
                </a:solidFill>
                <a:latin typeface="Grammarsaurus" pitchFamily="2" charset="0"/>
                <a:cs typeface="Gill Sans MT"/>
              </a:rPr>
              <a:t>do with each technology.</a:t>
            </a:r>
            <a:endParaRPr sz="1600" spc="-100" dirty="0">
              <a:latin typeface="Grammarsaurus" pitchFamily="2" charset="0"/>
              <a:cs typeface="Gill Sans MT"/>
            </a:endParaRPr>
          </a:p>
          <a:p>
            <a:pPr marL="191135" marR="207645" algn="l">
              <a:lnSpc>
                <a:spcPts val="1939"/>
              </a:lnSpc>
              <a:spcBef>
                <a:spcPts val="790"/>
              </a:spcBef>
            </a:pPr>
            <a:r>
              <a:rPr sz="1600" spc="-130" dirty="0">
                <a:solidFill>
                  <a:srgbClr val="05142B"/>
                </a:solidFill>
                <a:latin typeface="Grammarsaurus" pitchFamily="2" charset="0"/>
                <a:cs typeface="Gill Sans MT"/>
              </a:rPr>
              <a:t>Be ready to </a:t>
            </a:r>
            <a:r>
              <a:rPr sz="1600" spc="-130" dirty="0" smtClean="0">
                <a:solidFill>
                  <a:srgbClr val="05142B"/>
                </a:solidFill>
                <a:latin typeface="Grammarsaurus" pitchFamily="2" charset="0"/>
                <a:cs typeface="Gill Sans MT"/>
              </a:rPr>
              <a:t>feed</a:t>
            </a:r>
            <a:r>
              <a:rPr lang="en-US" sz="1600" spc="-130" dirty="0" smtClean="0">
                <a:solidFill>
                  <a:srgbClr val="05142B"/>
                </a:solidFill>
                <a:latin typeface="Grammarsaurus" pitchFamily="2" charset="0"/>
                <a:cs typeface="Gill Sans MT"/>
              </a:rPr>
              <a:t> </a:t>
            </a:r>
            <a:r>
              <a:rPr sz="1600" spc="-130" dirty="0" smtClean="0">
                <a:solidFill>
                  <a:srgbClr val="05142B"/>
                </a:solidFill>
                <a:latin typeface="Grammarsaurus" pitchFamily="2" charset="0"/>
                <a:cs typeface="Gill Sans MT"/>
              </a:rPr>
              <a:t>back </a:t>
            </a:r>
            <a:r>
              <a:rPr sz="1600" spc="-130" dirty="0">
                <a:solidFill>
                  <a:srgbClr val="05142B"/>
                </a:solidFill>
                <a:latin typeface="Grammarsaurus" pitchFamily="2" charset="0"/>
                <a:cs typeface="Gill Sans MT"/>
              </a:rPr>
              <a:t>to the class before the answers are revealed.</a:t>
            </a:r>
            <a:endParaRPr sz="1600" spc="-130" dirty="0">
              <a:latin typeface="Grammarsaurus" pitchFamily="2" charset="0"/>
              <a:cs typeface="Gill Sans MT"/>
            </a:endParaRPr>
          </a:p>
        </p:txBody>
      </p:sp>
      <p:grpSp>
        <p:nvGrpSpPr>
          <p:cNvPr id="17" name="object 17"/>
          <p:cNvGrpSpPr/>
          <p:nvPr/>
        </p:nvGrpSpPr>
        <p:grpSpPr>
          <a:xfrm>
            <a:off x="4593170" y="1581670"/>
            <a:ext cx="2234565" cy="1668145"/>
            <a:chOff x="4593170" y="1581670"/>
            <a:chExt cx="2234565" cy="1668145"/>
          </a:xfrm>
        </p:grpSpPr>
        <p:sp>
          <p:nvSpPr>
            <p:cNvPr id="18" name="object 18"/>
            <p:cNvSpPr/>
            <p:nvPr/>
          </p:nvSpPr>
          <p:spPr>
            <a:xfrm>
              <a:off x="4598771" y="1587271"/>
              <a:ext cx="2223135" cy="1656714"/>
            </a:xfrm>
            <a:custGeom>
              <a:avLst/>
              <a:gdLst/>
              <a:ahLst/>
              <a:cxnLst/>
              <a:rect l="l" t="t" r="r" b="b"/>
              <a:pathLst>
                <a:path w="2223134" h="1656714">
                  <a:moveTo>
                    <a:pt x="2196122" y="0"/>
                  </a:moveTo>
                  <a:lnTo>
                    <a:pt x="26835" y="0"/>
                  </a:lnTo>
                  <a:lnTo>
                    <a:pt x="16389" y="2110"/>
                  </a:lnTo>
                  <a:lnTo>
                    <a:pt x="7859" y="7866"/>
                  </a:lnTo>
                  <a:lnTo>
                    <a:pt x="2108" y="16400"/>
                  </a:lnTo>
                  <a:lnTo>
                    <a:pt x="0" y="26847"/>
                  </a:lnTo>
                  <a:lnTo>
                    <a:pt x="0" y="1629778"/>
                  </a:lnTo>
                  <a:lnTo>
                    <a:pt x="2108" y="1640231"/>
                  </a:lnTo>
                  <a:lnTo>
                    <a:pt x="7859" y="1648764"/>
                  </a:lnTo>
                  <a:lnTo>
                    <a:pt x="16389" y="1654517"/>
                  </a:lnTo>
                  <a:lnTo>
                    <a:pt x="26835" y="1656626"/>
                  </a:lnTo>
                  <a:lnTo>
                    <a:pt x="2196122" y="1656626"/>
                  </a:lnTo>
                  <a:lnTo>
                    <a:pt x="2206569" y="1654517"/>
                  </a:lnTo>
                  <a:lnTo>
                    <a:pt x="2215103" y="1648764"/>
                  </a:lnTo>
                  <a:lnTo>
                    <a:pt x="2220859" y="1640231"/>
                  </a:lnTo>
                  <a:lnTo>
                    <a:pt x="2222969" y="1629778"/>
                  </a:lnTo>
                  <a:lnTo>
                    <a:pt x="2222969" y="26847"/>
                  </a:lnTo>
                  <a:lnTo>
                    <a:pt x="2220859" y="16400"/>
                  </a:lnTo>
                  <a:lnTo>
                    <a:pt x="2215103" y="7866"/>
                  </a:lnTo>
                  <a:lnTo>
                    <a:pt x="2206569" y="2110"/>
                  </a:lnTo>
                  <a:lnTo>
                    <a:pt x="2196122" y="0"/>
                  </a:lnTo>
                  <a:close/>
                </a:path>
              </a:pathLst>
            </a:custGeom>
            <a:solidFill>
              <a:srgbClr val="4AF6C7"/>
            </a:solidFill>
          </p:spPr>
          <p:txBody>
            <a:bodyPr wrap="square" lIns="0" tIns="0" rIns="0" bIns="0" rtlCol="0"/>
            <a:lstStyle/>
            <a:p>
              <a:endParaRPr/>
            </a:p>
          </p:txBody>
        </p:sp>
        <p:sp>
          <p:nvSpPr>
            <p:cNvPr id="19" name="object 19"/>
            <p:cNvSpPr/>
            <p:nvPr/>
          </p:nvSpPr>
          <p:spPr>
            <a:xfrm>
              <a:off x="4598771" y="1587271"/>
              <a:ext cx="2223135" cy="1656714"/>
            </a:xfrm>
            <a:custGeom>
              <a:avLst/>
              <a:gdLst/>
              <a:ahLst/>
              <a:cxnLst/>
              <a:rect l="l" t="t" r="r" b="b"/>
              <a:pathLst>
                <a:path w="2223134" h="1656714">
                  <a:moveTo>
                    <a:pt x="2196122" y="1656626"/>
                  </a:moveTo>
                  <a:lnTo>
                    <a:pt x="26835" y="1656626"/>
                  </a:lnTo>
                  <a:lnTo>
                    <a:pt x="16389" y="1654517"/>
                  </a:lnTo>
                  <a:lnTo>
                    <a:pt x="7859" y="1648764"/>
                  </a:lnTo>
                  <a:lnTo>
                    <a:pt x="2108" y="1640231"/>
                  </a:lnTo>
                  <a:lnTo>
                    <a:pt x="0" y="1629778"/>
                  </a:lnTo>
                  <a:lnTo>
                    <a:pt x="0" y="26847"/>
                  </a:lnTo>
                  <a:lnTo>
                    <a:pt x="2108" y="16400"/>
                  </a:lnTo>
                  <a:lnTo>
                    <a:pt x="7859" y="7866"/>
                  </a:lnTo>
                  <a:lnTo>
                    <a:pt x="16389" y="2110"/>
                  </a:lnTo>
                  <a:lnTo>
                    <a:pt x="26835" y="0"/>
                  </a:lnTo>
                  <a:lnTo>
                    <a:pt x="2196122" y="0"/>
                  </a:lnTo>
                  <a:lnTo>
                    <a:pt x="2206569" y="2110"/>
                  </a:lnTo>
                  <a:lnTo>
                    <a:pt x="2215103" y="7866"/>
                  </a:lnTo>
                  <a:lnTo>
                    <a:pt x="2220859" y="16400"/>
                  </a:lnTo>
                  <a:lnTo>
                    <a:pt x="2222969" y="26847"/>
                  </a:lnTo>
                  <a:lnTo>
                    <a:pt x="2222969" y="1629778"/>
                  </a:lnTo>
                  <a:lnTo>
                    <a:pt x="2220859" y="1640231"/>
                  </a:lnTo>
                  <a:lnTo>
                    <a:pt x="2215103" y="1648764"/>
                  </a:lnTo>
                  <a:lnTo>
                    <a:pt x="2206569" y="1654517"/>
                  </a:lnTo>
                  <a:lnTo>
                    <a:pt x="2196122" y="1656626"/>
                  </a:lnTo>
                  <a:close/>
                </a:path>
              </a:pathLst>
            </a:custGeom>
            <a:ln w="11201">
              <a:solidFill>
                <a:srgbClr val="05142B"/>
              </a:solidFill>
            </a:ln>
          </p:spPr>
          <p:txBody>
            <a:bodyPr wrap="square" lIns="0" tIns="0" rIns="0" bIns="0" rtlCol="0"/>
            <a:lstStyle/>
            <a:p>
              <a:endParaRPr/>
            </a:p>
          </p:txBody>
        </p:sp>
      </p:grpSp>
      <p:sp>
        <p:nvSpPr>
          <p:cNvPr id="20" name="object 20"/>
          <p:cNvSpPr txBox="1"/>
          <p:nvPr/>
        </p:nvSpPr>
        <p:spPr>
          <a:xfrm>
            <a:off x="5312422" y="1711075"/>
            <a:ext cx="838200" cy="269946"/>
          </a:xfrm>
          <a:prstGeom prst="rect">
            <a:avLst/>
          </a:prstGeom>
        </p:spPr>
        <p:txBody>
          <a:bodyPr vert="horz" wrap="square" lIns="0" tIns="15875" rIns="0" bIns="0" rtlCol="0">
            <a:spAutoFit/>
          </a:bodyPr>
          <a:lstStyle/>
          <a:p>
            <a:pPr marL="12700">
              <a:lnSpc>
                <a:spcPct val="100000"/>
              </a:lnSpc>
              <a:spcBef>
                <a:spcPts val="125"/>
              </a:spcBef>
            </a:pPr>
            <a:r>
              <a:rPr sz="1600" b="1" spc="-40" dirty="0">
                <a:solidFill>
                  <a:srgbClr val="05142B"/>
                </a:solidFill>
                <a:latin typeface="Grammarsaurus" pitchFamily="2" charset="0"/>
                <a:cs typeface="Gill Sans MT"/>
              </a:rPr>
              <a:t>Station 1</a:t>
            </a:r>
            <a:endParaRPr sz="1600" spc="-40">
              <a:latin typeface="Grammarsaurus" pitchFamily="2" charset="0"/>
              <a:cs typeface="Gill Sans MT"/>
            </a:endParaRPr>
          </a:p>
        </p:txBody>
      </p:sp>
      <p:sp>
        <p:nvSpPr>
          <p:cNvPr id="21" name="object 21"/>
          <p:cNvSpPr txBox="1"/>
          <p:nvPr/>
        </p:nvSpPr>
        <p:spPr>
          <a:xfrm>
            <a:off x="4809436" y="2186420"/>
            <a:ext cx="1844171" cy="773430"/>
          </a:xfrm>
          <a:prstGeom prst="rect">
            <a:avLst/>
          </a:prstGeom>
        </p:spPr>
        <p:txBody>
          <a:bodyPr vert="horz" wrap="square" lIns="0" tIns="27940" rIns="0" bIns="0" rtlCol="0">
            <a:spAutoFit/>
          </a:bodyPr>
          <a:lstStyle/>
          <a:p>
            <a:pPr marL="12065" marR="5080" algn="ctr">
              <a:lnSpc>
                <a:spcPts val="1939"/>
              </a:lnSpc>
              <a:spcBef>
                <a:spcPts val="220"/>
              </a:spcBef>
            </a:pPr>
            <a:r>
              <a:rPr sz="1600" b="1" spc="-100" dirty="0">
                <a:solidFill>
                  <a:srgbClr val="05142B"/>
                </a:solidFill>
                <a:latin typeface="Grammarsaurus" pitchFamily="2" charset="0"/>
                <a:cs typeface="Gill Sans MT"/>
              </a:rPr>
              <a:t>Write </a:t>
            </a:r>
            <a:r>
              <a:rPr sz="1600" spc="-100" dirty="0">
                <a:solidFill>
                  <a:srgbClr val="05142B"/>
                </a:solidFill>
                <a:latin typeface="Grammarsaurus" pitchFamily="2" charset="0"/>
                <a:cs typeface="Gill Sans MT"/>
              </a:rPr>
              <a:t>your name using pens and pencils on paper.</a:t>
            </a:r>
            <a:endParaRPr sz="1600" spc="-100" dirty="0">
              <a:latin typeface="Grammarsaurus" pitchFamily="2" charset="0"/>
              <a:cs typeface="Gill Sans MT"/>
            </a:endParaRPr>
          </a:p>
        </p:txBody>
      </p:sp>
      <p:grpSp>
        <p:nvGrpSpPr>
          <p:cNvPr id="22" name="object 22"/>
          <p:cNvGrpSpPr/>
          <p:nvPr/>
        </p:nvGrpSpPr>
        <p:grpSpPr>
          <a:xfrm>
            <a:off x="6996645" y="1581670"/>
            <a:ext cx="2234565" cy="1668145"/>
            <a:chOff x="6996645" y="1581670"/>
            <a:chExt cx="2234565" cy="1668145"/>
          </a:xfrm>
        </p:grpSpPr>
        <p:sp>
          <p:nvSpPr>
            <p:cNvPr id="23" name="object 23"/>
            <p:cNvSpPr/>
            <p:nvPr/>
          </p:nvSpPr>
          <p:spPr>
            <a:xfrm>
              <a:off x="7002246" y="1587271"/>
              <a:ext cx="2223135" cy="1656714"/>
            </a:xfrm>
            <a:custGeom>
              <a:avLst/>
              <a:gdLst/>
              <a:ahLst/>
              <a:cxnLst/>
              <a:rect l="l" t="t" r="r" b="b"/>
              <a:pathLst>
                <a:path w="2223134" h="1656714">
                  <a:moveTo>
                    <a:pt x="2196122" y="0"/>
                  </a:moveTo>
                  <a:lnTo>
                    <a:pt x="26835" y="0"/>
                  </a:lnTo>
                  <a:lnTo>
                    <a:pt x="16389" y="2110"/>
                  </a:lnTo>
                  <a:lnTo>
                    <a:pt x="7859" y="7866"/>
                  </a:lnTo>
                  <a:lnTo>
                    <a:pt x="2108" y="16400"/>
                  </a:lnTo>
                  <a:lnTo>
                    <a:pt x="0" y="26847"/>
                  </a:lnTo>
                  <a:lnTo>
                    <a:pt x="0" y="1629778"/>
                  </a:lnTo>
                  <a:lnTo>
                    <a:pt x="2108" y="1640231"/>
                  </a:lnTo>
                  <a:lnTo>
                    <a:pt x="7859" y="1648764"/>
                  </a:lnTo>
                  <a:lnTo>
                    <a:pt x="16389" y="1654517"/>
                  </a:lnTo>
                  <a:lnTo>
                    <a:pt x="26835" y="1656626"/>
                  </a:lnTo>
                  <a:lnTo>
                    <a:pt x="2196122" y="1656626"/>
                  </a:lnTo>
                  <a:lnTo>
                    <a:pt x="2206569" y="1654517"/>
                  </a:lnTo>
                  <a:lnTo>
                    <a:pt x="2215103" y="1648764"/>
                  </a:lnTo>
                  <a:lnTo>
                    <a:pt x="2220859" y="1640231"/>
                  </a:lnTo>
                  <a:lnTo>
                    <a:pt x="2222969" y="1629778"/>
                  </a:lnTo>
                  <a:lnTo>
                    <a:pt x="2222969" y="26847"/>
                  </a:lnTo>
                  <a:lnTo>
                    <a:pt x="2220859" y="16400"/>
                  </a:lnTo>
                  <a:lnTo>
                    <a:pt x="2215103" y="7866"/>
                  </a:lnTo>
                  <a:lnTo>
                    <a:pt x="2206569" y="2110"/>
                  </a:lnTo>
                  <a:lnTo>
                    <a:pt x="2196122" y="0"/>
                  </a:lnTo>
                  <a:close/>
                </a:path>
              </a:pathLst>
            </a:custGeom>
            <a:solidFill>
              <a:srgbClr val="4AF6C7"/>
            </a:solidFill>
          </p:spPr>
          <p:txBody>
            <a:bodyPr wrap="square" lIns="0" tIns="0" rIns="0" bIns="0" rtlCol="0"/>
            <a:lstStyle/>
            <a:p>
              <a:endParaRPr/>
            </a:p>
          </p:txBody>
        </p:sp>
        <p:sp>
          <p:nvSpPr>
            <p:cNvPr id="24" name="object 24"/>
            <p:cNvSpPr/>
            <p:nvPr/>
          </p:nvSpPr>
          <p:spPr>
            <a:xfrm>
              <a:off x="7002246" y="1587271"/>
              <a:ext cx="2223135" cy="1656714"/>
            </a:xfrm>
            <a:custGeom>
              <a:avLst/>
              <a:gdLst/>
              <a:ahLst/>
              <a:cxnLst/>
              <a:rect l="l" t="t" r="r" b="b"/>
              <a:pathLst>
                <a:path w="2223134" h="1656714">
                  <a:moveTo>
                    <a:pt x="2196122" y="1656626"/>
                  </a:moveTo>
                  <a:lnTo>
                    <a:pt x="26835" y="1656626"/>
                  </a:lnTo>
                  <a:lnTo>
                    <a:pt x="16389" y="1654517"/>
                  </a:lnTo>
                  <a:lnTo>
                    <a:pt x="7859" y="1648764"/>
                  </a:lnTo>
                  <a:lnTo>
                    <a:pt x="2108" y="1640231"/>
                  </a:lnTo>
                  <a:lnTo>
                    <a:pt x="0" y="1629778"/>
                  </a:lnTo>
                  <a:lnTo>
                    <a:pt x="0" y="26847"/>
                  </a:lnTo>
                  <a:lnTo>
                    <a:pt x="2108" y="16400"/>
                  </a:lnTo>
                  <a:lnTo>
                    <a:pt x="7859" y="7866"/>
                  </a:lnTo>
                  <a:lnTo>
                    <a:pt x="16389" y="2110"/>
                  </a:lnTo>
                  <a:lnTo>
                    <a:pt x="26835" y="0"/>
                  </a:lnTo>
                  <a:lnTo>
                    <a:pt x="2196122" y="0"/>
                  </a:lnTo>
                  <a:lnTo>
                    <a:pt x="2206569" y="2110"/>
                  </a:lnTo>
                  <a:lnTo>
                    <a:pt x="2215103" y="7866"/>
                  </a:lnTo>
                  <a:lnTo>
                    <a:pt x="2220859" y="16400"/>
                  </a:lnTo>
                  <a:lnTo>
                    <a:pt x="2222969" y="26847"/>
                  </a:lnTo>
                  <a:lnTo>
                    <a:pt x="2222969" y="1629778"/>
                  </a:lnTo>
                  <a:lnTo>
                    <a:pt x="2220859" y="1640231"/>
                  </a:lnTo>
                  <a:lnTo>
                    <a:pt x="2215103" y="1648764"/>
                  </a:lnTo>
                  <a:lnTo>
                    <a:pt x="2206569" y="1654517"/>
                  </a:lnTo>
                  <a:lnTo>
                    <a:pt x="2196122" y="1656626"/>
                  </a:lnTo>
                  <a:close/>
                </a:path>
              </a:pathLst>
            </a:custGeom>
            <a:ln w="11201">
              <a:solidFill>
                <a:srgbClr val="05142B"/>
              </a:solidFill>
            </a:ln>
          </p:spPr>
          <p:txBody>
            <a:bodyPr wrap="square" lIns="0" tIns="0" rIns="0" bIns="0" rtlCol="0"/>
            <a:lstStyle/>
            <a:p>
              <a:endParaRPr/>
            </a:p>
          </p:txBody>
        </p:sp>
      </p:grpSp>
      <p:sp>
        <p:nvSpPr>
          <p:cNvPr id="25" name="object 25"/>
          <p:cNvSpPr txBox="1"/>
          <p:nvPr/>
        </p:nvSpPr>
        <p:spPr>
          <a:xfrm>
            <a:off x="7715898" y="1711075"/>
            <a:ext cx="838200" cy="269946"/>
          </a:xfrm>
          <a:prstGeom prst="rect">
            <a:avLst/>
          </a:prstGeom>
        </p:spPr>
        <p:txBody>
          <a:bodyPr vert="horz" wrap="square" lIns="0" tIns="15875" rIns="0" bIns="0" rtlCol="0">
            <a:spAutoFit/>
          </a:bodyPr>
          <a:lstStyle/>
          <a:p>
            <a:pPr marL="12700">
              <a:lnSpc>
                <a:spcPct val="100000"/>
              </a:lnSpc>
              <a:spcBef>
                <a:spcPts val="125"/>
              </a:spcBef>
            </a:pPr>
            <a:r>
              <a:rPr sz="1600" b="1" spc="-40" dirty="0">
                <a:solidFill>
                  <a:srgbClr val="05142B"/>
                </a:solidFill>
                <a:latin typeface="Grammarsaurus" pitchFamily="2" charset="0"/>
                <a:cs typeface="Gill Sans MT"/>
              </a:rPr>
              <a:t>Station 2</a:t>
            </a:r>
            <a:endParaRPr sz="1600" spc="-40">
              <a:latin typeface="Grammarsaurus" pitchFamily="2" charset="0"/>
              <a:cs typeface="Gill Sans MT"/>
            </a:endParaRPr>
          </a:p>
        </p:txBody>
      </p:sp>
      <p:sp>
        <p:nvSpPr>
          <p:cNvPr id="26" name="object 26"/>
          <p:cNvSpPr txBox="1"/>
          <p:nvPr/>
        </p:nvSpPr>
        <p:spPr>
          <a:xfrm>
            <a:off x="7218000" y="2176907"/>
            <a:ext cx="1790132" cy="759182"/>
          </a:xfrm>
          <a:prstGeom prst="rect">
            <a:avLst/>
          </a:prstGeom>
        </p:spPr>
        <p:txBody>
          <a:bodyPr vert="horz" wrap="square" lIns="0" tIns="27940" rIns="0" bIns="0" rtlCol="0">
            <a:spAutoFit/>
          </a:bodyPr>
          <a:lstStyle/>
          <a:p>
            <a:pPr marL="12700" marR="5080" indent="-10160" algn="ctr">
              <a:lnSpc>
                <a:spcPts val="1939"/>
              </a:lnSpc>
              <a:spcBef>
                <a:spcPts val="220"/>
              </a:spcBef>
            </a:pPr>
            <a:r>
              <a:rPr sz="1600" b="1" spc="-80" dirty="0">
                <a:solidFill>
                  <a:srgbClr val="05142B"/>
                </a:solidFill>
                <a:latin typeface="Grammarsaurus" pitchFamily="2" charset="0"/>
                <a:cs typeface="Gill Sans MT"/>
              </a:rPr>
              <a:t>Type </a:t>
            </a:r>
            <a:r>
              <a:rPr sz="1600" spc="-80" dirty="0">
                <a:solidFill>
                  <a:srgbClr val="05142B"/>
                </a:solidFill>
                <a:latin typeface="Grammarsaurus" pitchFamily="2" charset="0"/>
                <a:cs typeface="Gill Sans MT"/>
              </a:rPr>
              <a:t>your name using a writing app </a:t>
            </a:r>
            <a:r>
              <a:rPr sz="1600" spc="-100" dirty="0">
                <a:solidFill>
                  <a:srgbClr val="05142B"/>
                </a:solidFill>
                <a:latin typeface="Grammarsaurus" pitchFamily="2" charset="0"/>
                <a:cs typeface="Gill Sans MT"/>
              </a:rPr>
              <a:t>on a laptop computer.</a:t>
            </a:r>
            <a:endParaRPr sz="1600" spc="-100" dirty="0">
              <a:latin typeface="Grammarsaurus" pitchFamily="2" charset="0"/>
              <a:cs typeface="Gill Sans MT"/>
            </a:endParaRPr>
          </a:p>
        </p:txBody>
      </p:sp>
      <p:grpSp>
        <p:nvGrpSpPr>
          <p:cNvPr id="27" name="object 27"/>
          <p:cNvGrpSpPr/>
          <p:nvPr/>
        </p:nvGrpSpPr>
        <p:grpSpPr>
          <a:xfrm>
            <a:off x="4593170" y="3437420"/>
            <a:ext cx="2234565" cy="1668145"/>
            <a:chOff x="4593170" y="3437420"/>
            <a:chExt cx="2234565" cy="1668145"/>
          </a:xfrm>
        </p:grpSpPr>
        <p:sp>
          <p:nvSpPr>
            <p:cNvPr id="28" name="object 28"/>
            <p:cNvSpPr/>
            <p:nvPr/>
          </p:nvSpPr>
          <p:spPr>
            <a:xfrm>
              <a:off x="4598771" y="3443020"/>
              <a:ext cx="2223135" cy="1656714"/>
            </a:xfrm>
            <a:custGeom>
              <a:avLst/>
              <a:gdLst/>
              <a:ahLst/>
              <a:cxnLst/>
              <a:rect l="l" t="t" r="r" b="b"/>
              <a:pathLst>
                <a:path w="2223134" h="1656714">
                  <a:moveTo>
                    <a:pt x="2196122" y="0"/>
                  </a:moveTo>
                  <a:lnTo>
                    <a:pt x="26835" y="0"/>
                  </a:lnTo>
                  <a:lnTo>
                    <a:pt x="16389" y="2110"/>
                  </a:lnTo>
                  <a:lnTo>
                    <a:pt x="7859" y="7866"/>
                  </a:lnTo>
                  <a:lnTo>
                    <a:pt x="2108" y="16400"/>
                  </a:lnTo>
                  <a:lnTo>
                    <a:pt x="0" y="26847"/>
                  </a:lnTo>
                  <a:lnTo>
                    <a:pt x="0" y="1629778"/>
                  </a:lnTo>
                  <a:lnTo>
                    <a:pt x="2108" y="1640231"/>
                  </a:lnTo>
                  <a:lnTo>
                    <a:pt x="7859" y="1648764"/>
                  </a:lnTo>
                  <a:lnTo>
                    <a:pt x="16389" y="1654517"/>
                  </a:lnTo>
                  <a:lnTo>
                    <a:pt x="26835" y="1656626"/>
                  </a:lnTo>
                  <a:lnTo>
                    <a:pt x="2196122" y="1656626"/>
                  </a:lnTo>
                  <a:lnTo>
                    <a:pt x="2206569" y="1654517"/>
                  </a:lnTo>
                  <a:lnTo>
                    <a:pt x="2215103" y="1648764"/>
                  </a:lnTo>
                  <a:lnTo>
                    <a:pt x="2220859" y="1640231"/>
                  </a:lnTo>
                  <a:lnTo>
                    <a:pt x="2222969" y="1629778"/>
                  </a:lnTo>
                  <a:lnTo>
                    <a:pt x="2222969" y="26847"/>
                  </a:lnTo>
                  <a:lnTo>
                    <a:pt x="2220859" y="16400"/>
                  </a:lnTo>
                  <a:lnTo>
                    <a:pt x="2215103" y="7866"/>
                  </a:lnTo>
                  <a:lnTo>
                    <a:pt x="2206569" y="2110"/>
                  </a:lnTo>
                  <a:lnTo>
                    <a:pt x="2196122" y="0"/>
                  </a:lnTo>
                  <a:close/>
                </a:path>
              </a:pathLst>
            </a:custGeom>
            <a:solidFill>
              <a:srgbClr val="4AF6C7"/>
            </a:solidFill>
          </p:spPr>
          <p:txBody>
            <a:bodyPr wrap="square" lIns="0" tIns="0" rIns="0" bIns="0" rtlCol="0"/>
            <a:lstStyle/>
            <a:p>
              <a:endParaRPr/>
            </a:p>
          </p:txBody>
        </p:sp>
        <p:sp>
          <p:nvSpPr>
            <p:cNvPr id="29" name="object 29"/>
            <p:cNvSpPr/>
            <p:nvPr/>
          </p:nvSpPr>
          <p:spPr>
            <a:xfrm>
              <a:off x="4598771" y="3443020"/>
              <a:ext cx="2223135" cy="1656714"/>
            </a:xfrm>
            <a:custGeom>
              <a:avLst/>
              <a:gdLst/>
              <a:ahLst/>
              <a:cxnLst/>
              <a:rect l="l" t="t" r="r" b="b"/>
              <a:pathLst>
                <a:path w="2223134" h="1656714">
                  <a:moveTo>
                    <a:pt x="2196122" y="1656626"/>
                  </a:moveTo>
                  <a:lnTo>
                    <a:pt x="26835" y="1656626"/>
                  </a:lnTo>
                  <a:lnTo>
                    <a:pt x="16389" y="1654517"/>
                  </a:lnTo>
                  <a:lnTo>
                    <a:pt x="7859" y="1648764"/>
                  </a:lnTo>
                  <a:lnTo>
                    <a:pt x="2108" y="1640231"/>
                  </a:lnTo>
                  <a:lnTo>
                    <a:pt x="0" y="1629778"/>
                  </a:lnTo>
                  <a:lnTo>
                    <a:pt x="0" y="26847"/>
                  </a:lnTo>
                  <a:lnTo>
                    <a:pt x="2108" y="16400"/>
                  </a:lnTo>
                  <a:lnTo>
                    <a:pt x="7859" y="7866"/>
                  </a:lnTo>
                  <a:lnTo>
                    <a:pt x="16389" y="2110"/>
                  </a:lnTo>
                  <a:lnTo>
                    <a:pt x="26835" y="0"/>
                  </a:lnTo>
                  <a:lnTo>
                    <a:pt x="2196122" y="0"/>
                  </a:lnTo>
                  <a:lnTo>
                    <a:pt x="2206569" y="2110"/>
                  </a:lnTo>
                  <a:lnTo>
                    <a:pt x="2215103" y="7866"/>
                  </a:lnTo>
                  <a:lnTo>
                    <a:pt x="2220859" y="16400"/>
                  </a:lnTo>
                  <a:lnTo>
                    <a:pt x="2222969" y="26847"/>
                  </a:lnTo>
                  <a:lnTo>
                    <a:pt x="2222969" y="1629778"/>
                  </a:lnTo>
                  <a:lnTo>
                    <a:pt x="2220859" y="1640231"/>
                  </a:lnTo>
                  <a:lnTo>
                    <a:pt x="2215103" y="1648764"/>
                  </a:lnTo>
                  <a:lnTo>
                    <a:pt x="2206569" y="1654517"/>
                  </a:lnTo>
                  <a:lnTo>
                    <a:pt x="2196122" y="1656626"/>
                  </a:lnTo>
                  <a:close/>
                </a:path>
              </a:pathLst>
            </a:custGeom>
            <a:ln w="11201">
              <a:solidFill>
                <a:srgbClr val="05142B"/>
              </a:solidFill>
            </a:ln>
          </p:spPr>
          <p:txBody>
            <a:bodyPr wrap="square" lIns="0" tIns="0" rIns="0" bIns="0" rtlCol="0"/>
            <a:lstStyle/>
            <a:p>
              <a:endParaRPr/>
            </a:p>
          </p:txBody>
        </p:sp>
      </p:grpSp>
      <p:sp>
        <p:nvSpPr>
          <p:cNvPr id="30" name="object 30"/>
          <p:cNvSpPr txBox="1"/>
          <p:nvPr/>
        </p:nvSpPr>
        <p:spPr>
          <a:xfrm>
            <a:off x="5312422" y="3566838"/>
            <a:ext cx="838200" cy="269946"/>
          </a:xfrm>
          <a:prstGeom prst="rect">
            <a:avLst/>
          </a:prstGeom>
        </p:spPr>
        <p:txBody>
          <a:bodyPr vert="horz" wrap="square" lIns="0" tIns="15875" rIns="0" bIns="0" rtlCol="0">
            <a:spAutoFit/>
          </a:bodyPr>
          <a:lstStyle/>
          <a:p>
            <a:pPr marL="12700">
              <a:lnSpc>
                <a:spcPct val="100000"/>
              </a:lnSpc>
              <a:spcBef>
                <a:spcPts val="125"/>
              </a:spcBef>
            </a:pPr>
            <a:r>
              <a:rPr sz="1600" b="1" spc="-40" dirty="0">
                <a:solidFill>
                  <a:srgbClr val="05142B"/>
                </a:solidFill>
                <a:latin typeface="Grammarsaurus" pitchFamily="2" charset="0"/>
                <a:cs typeface="Gill Sans MT"/>
              </a:rPr>
              <a:t>Station 4</a:t>
            </a:r>
            <a:endParaRPr sz="1600" spc="-40">
              <a:latin typeface="Grammarsaurus" pitchFamily="2" charset="0"/>
              <a:cs typeface="Gill Sans MT"/>
            </a:endParaRPr>
          </a:p>
        </p:txBody>
      </p:sp>
      <p:sp>
        <p:nvSpPr>
          <p:cNvPr id="31" name="object 31"/>
          <p:cNvSpPr txBox="1"/>
          <p:nvPr/>
        </p:nvSpPr>
        <p:spPr>
          <a:xfrm>
            <a:off x="4809436" y="4059527"/>
            <a:ext cx="1895255" cy="527050"/>
          </a:xfrm>
          <a:prstGeom prst="rect">
            <a:avLst/>
          </a:prstGeom>
        </p:spPr>
        <p:txBody>
          <a:bodyPr vert="horz" wrap="square" lIns="0" tIns="27940" rIns="0" bIns="0" rtlCol="0">
            <a:spAutoFit/>
          </a:bodyPr>
          <a:lstStyle/>
          <a:p>
            <a:pPr marL="460375" marR="5080" indent="-448309">
              <a:lnSpc>
                <a:spcPts val="1939"/>
              </a:lnSpc>
              <a:spcBef>
                <a:spcPts val="220"/>
              </a:spcBef>
            </a:pPr>
            <a:r>
              <a:rPr sz="1600" b="1" spc="-90" dirty="0">
                <a:solidFill>
                  <a:srgbClr val="05142B"/>
                </a:solidFill>
                <a:latin typeface="Grammarsaurus" pitchFamily="2" charset="0"/>
                <a:cs typeface="Gill Sans MT"/>
              </a:rPr>
              <a:t>Type </a:t>
            </a:r>
            <a:r>
              <a:rPr sz="1600" spc="-90" dirty="0">
                <a:solidFill>
                  <a:srgbClr val="05142B"/>
                </a:solidFill>
                <a:latin typeface="Grammarsaurus" pitchFamily="2" charset="0"/>
                <a:cs typeface="Gill Sans MT"/>
              </a:rPr>
              <a:t>your name on a typewriter.</a:t>
            </a:r>
            <a:endParaRPr sz="1600" spc="-90" dirty="0">
              <a:latin typeface="Grammarsaurus" pitchFamily="2" charset="0"/>
              <a:cs typeface="Gill Sans MT"/>
            </a:endParaRPr>
          </a:p>
        </p:txBody>
      </p:sp>
      <p:grpSp>
        <p:nvGrpSpPr>
          <p:cNvPr id="32" name="object 32"/>
          <p:cNvGrpSpPr/>
          <p:nvPr/>
        </p:nvGrpSpPr>
        <p:grpSpPr>
          <a:xfrm>
            <a:off x="6995883" y="3436679"/>
            <a:ext cx="2235835" cy="2322195"/>
            <a:chOff x="6995883" y="3436679"/>
            <a:chExt cx="2235835" cy="2322195"/>
          </a:xfrm>
        </p:grpSpPr>
        <p:sp>
          <p:nvSpPr>
            <p:cNvPr id="33" name="object 33"/>
            <p:cNvSpPr/>
            <p:nvPr/>
          </p:nvSpPr>
          <p:spPr>
            <a:xfrm>
              <a:off x="7002233" y="3443029"/>
              <a:ext cx="2223135" cy="2309495"/>
            </a:xfrm>
            <a:custGeom>
              <a:avLst/>
              <a:gdLst/>
              <a:ahLst/>
              <a:cxnLst/>
              <a:rect l="l" t="t" r="r" b="b"/>
              <a:pathLst>
                <a:path w="2223134" h="2309495">
                  <a:moveTo>
                    <a:pt x="2191283" y="0"/>
                  </a:moveTo>
                  <a:lnTo>
                    <a:pt x="31699" y="0"/>
                  </a:lnTo>
                  <a:lnTo>
                    <a:pt x="19363" y="2489"/>
                  </a:lnTo>
                  <a:lnTo>
                    <a:pt x="9286" y="9280"/>
                  </a:lnTo>
                  <a:lnTo>
                    <a:pt x="2491" y="19352"/>
                  </a:lnTo>
                  <a:lnTo>
                    <a:pt x="0" y="31686"/>
                  </a:lnTo>
                  <a:lnTo>
                    <a:pt x="0" y="2277300"/>
                  </a:lnTo>
                  <a:lnTo>
                    <a:pt x="2491" y="2289641"/>
                  </a:lnTo>
                  <a:lnTo>
                    <a:pt x="9286" y="2299717"/>
                  </a:lnTo>
                  <a:lnTo>
                    <a:pt x="19363" y="2306509"/>
                  </a:lnTo>
                  <a:lnTo>
                    <a:pt x="31699" y="2308999"/>
                  </a:lnTo>
                  <a:lnTo>
                    <a:pt x="2191283" y="2308999"/>
                  </a:lnTo>
                  <a:lnTo>
                    <a:pt x="2203619" y="2306509"/>
                  </a:lnTo>
                  <a:lnTo>
                    <a:pt x="2213695" y="2299717"/>
                  </a:lnTo>
                  <a:lnTo>
                    <a:pt x="2220490" y="2289641"/>
                  </a:lnTo>
                  <a:lnTo>
                    <a:pt x="2222982" y="2277300"/>
                  </a:lnTo>
                  <a:lnTo>
                    <a:pt x="2222982" y="31686"/>
                  </a:lnTo>
                  <a:lnTo>
                    <a:pt x="2220490" y="19352"/>
                  </a:lnTo>
                  <a:lnTo>
                    <a:pt x="2213695" y="9280"/>
                  </a:lnTo>
                  <a:lnTo>
                    <a:pt x="2203619" y="2489"/>
                  </a:lnTo>
                  <a:lnTo>
                    <a:pt x="2191283" y="0"/>
                  </a:lnTo>
                  <a:close/>
                </a:path>
              </a:pathLst>
            </a:custGeom>
            <a:solidFill>
              <a:srgbClr val="4AF6C7"/>
            </a:solidFill>
          </p:spPr>
          <p:txBody>
            <a:bodyPr wrap="square" lIns="0" tIns="0" rIns="0" bIns="0" rtlCol="0"/>
            <a:lstStyle/>
            <a:p>
              <a:endParaRPr/>
            </a:p>
          </p:txBody>
        </p:sp>
        <p:sp>
          <p:nvSpPr>
            <p:cNvPr id="34" name="object 34"/>
            <p:cNvSpPr/>
            <p:nvPr/>
          </p:nvSpPr>
          <p:spPr>
            <a:xfrm>
              <a:off x="7002233" y="3443029"/>
              <a:ext cx="2223135" cy="2309495"/>
            </a:xfrm>
            <a:custGeom>
              <a:avLst/>
              <a:gdLst/>
              <a:ahLst/>
              <a:cxnLst/>
              <a:rect l="l" t="t" r="r" b="b"/>
              <a:pathLst>
                <a:path w="2223134" h="2309495">
                  <a:moveTo>
                    <a:pt x="2191283" y="2308999"/>
                  </a:moveTo>
                  <a:lnTo>
                    <a:pt x="31699" y="2308999"/>
                  </a:lnTo>
                  <a:lnTo>
                    <a:pt x="19363" y="2306509"/>
                  </a:lnTo>
                  <a:lnTo>
                    <a:pt x="9286" y="2299717"/>
                  </a:lnTo>
                  <a:lnTo>
                    <a:pt x="2491" y="2289641"/>
                  </a:lnTo>
                  <a:lnTo>
                    <a:pt x="0" y="2277300"/>
                  </a:lnTo>
                  <a:lnTo>
                    <a:pt x="0" y="31686"/>
                  </a:lnTo>
                  <a:lnTo>
                    <a:pt x="2491" y="19352"/>
                  </a:lnTo>
                  <a:lnTo>
                    <a:pt x="9286" y="9280"/>
                  </a:lnTo>
                  <a:lnTo>
                    <a:pt x="19363" y="2489"/>
                  </a:lnTo>
                  <a:lnTo>
                    <a:pt x="31699" y="0"/>
                  </a:lnTo>
                  <a:lnTo>
                    <a:pt x="2191283" y="0"/>
                  </a:lnTo>
                  <a:lnTo>
                    <a:pt x="2203619" y="2489"/>
                  </a:lnTo>
                  <a:lnTo>
                    <a:pt x="2213695" y="9280"/>
                  </a:lnTo>
                  <a:lnTo>
                    <a:pt x="2220490" y="19352"/>
                  </a:lnTo>
                  <a:lnTo>
                    <a:pt x="2222982" y="31686"/>
                  </a:lnTo>
                  <a:lnTo>
                    <a:pt x="2222982" y="2277300"/>
                  </a:lnTo>
                  <a:lnTo>
                    <a:pt x="2220490" y="2289641"/>
                  </a:lnTo>
                  <a:lnTo>
                    <a:pt x="2213695" y="2299717"/>
                  </a:lnTo>
                  <a:lnTo>
                    <a:pt x="2203619" y="2306509"/>
                  </a:lnTo>
                  <a:lnTo>
                    <a:pt x="2191283" y="2308999"/>
                  </a:lnTo>
                  <a:close/>
                </a:path>
              </a:pathLst>
            </a:custGeom>
            <a:ln w="12700">
              <a:solidFill>
                <a:srgbClr val="05142B"/>
              </a:solidFill>
            </a:ln>
          </p:spPr>
          <p:txBody>
            <a:bodyPr wrap="square" lIns="0" tIns="0" rIns="0" bIns="0" rtlCol="0"/>
            <a:lstStyle/>
            <a:p>
              <a:endParaRPr/>
            </a:p>
          </p:txBody>
        </p:sp>
      </p:grpSp>
      <p:sp>
        <p:nvSpPr>
          <p:cNvPr id="35" name="object 35"/>
          <p:cNvSpPr txBox="1"/>
          <p:nvPr/>
        </p:nvSpPr>
        <p:spPr>
          <a:xfrm>
            <a:off x="7715884" y="3566838"/>
            <a:ext cx="838200" cy="269946"/>
          </a:xfrm>
          <a:prstGeom prst="rect">
            <a:avLst/>
          </a:prstGeom>
        </p:spPr>
        <p:txBody>
          <a:bodyPr vert="horz" wrap="square" lIns="0" tIns="15875" rIns="0" bIns="0" rtlCol="0">
            <a:spAutoFit/>
          </a:bodyPr>
          <a:lstStyle/>
          <a:p>
            <a:pPr marL="12700">
              <a:lnSpc>
                <a:spcPct val="100000"/>
              </a:lnSpc>
              <a:spcBef>
                <a:spcPts val="125"/>
              </a:spcBef>
            </a:pPr>
            <a:r>
              <a:rPr sz="1600" b="1" spc="-40" dirty="0">
                <a:solidFill>
                  <a:srgbClr val="05142B"/>
                </a:solidFill>
                <a:latin typeface="Grammarsaurus" pitchFamily="2" charset="0"/>
                <a:cs typeface="Gill Sans MT"/>
              </a:rPr>
              <a:t>Station 5</a:t>
            </a:r>
            <a:endParaRPr sz="1600" spc="-40">
              <a:latin typeface="Grammarsaurus" pitchFamily="2" charset="0"/>
              <a:cs typeface="Gill Sans MT"/>
            </a:endParaRPr>
          </a:p>
        </p:txBody>
      </p:sp>
      <p:sp>
        <p:nvSpPr>
          <p:cNvPr id="36" name="object 36"/>
          <p:cNvSpPr txBox="1"/>
          <p:nvPr/>
        </p:nvSpPr>
        <p:spPr>
          <a:xfrm>
            <a:off x="7257769" y="4059527"/>
            <a:ext cx="1751998" cy="1490152"/>
          </a:xfrm>
          <a:prstGeom prst="rect">
            <a:avLst/>
          </a:prstGeom>
        </p:spPr>
        <p:txBody>
          <a:bodyPr vert="horz" wrap="square" lIns="0" tIns="27940" rIns="0" bIns="0" rtlCol="0">
            <a:spAutoFit/>
          </a:bodyPr>
          <a:lstStyle/>
          <a:p>
            <a:pPr marL="62230" marR="54610" indent="-635" algn="ctr">
              <a:lnSpc>
                <a:spcPts val="1939"/>
              </a:lnSpc>
              <a:spcBef>
                <a:spcPts val="220"/>
              </a:spcBef>
            </a:pPr>
            <a:r>
              <a:rPr sz="1600" b="1" spc="-100" dirty="0">
                <a:solidFill>
                  <a:srgbClr val="05142B"/>
                </a:solidFill>
                <a:latin typeface="Grammarsaurus" pitchFamily="2" charset="0"/>
                <a:cs typeface="Gill Sans MT"/>
              </a:rPr>
              <a:t>Say </a:t>
            </a:r>
            <a:r>
              <a:rPr sz="1600" spc="-100" dirty="0">
                <a:solidFill>
                  <a:srgbClr val="05142B"/>
                </a:solidFill>
                <a:latin typeface="Grammarsaurus" pitchFamily="2" charset="0"/>
                <a:cs typeface="Gill Sans MT"/>
              </a:rPr>
              <a:t>the sentence ‘My favourite animal is………….</a:t>
            </a:r>
            <a:endParaRPr sz="1600" spc="-100" dirty="0">
              <a:latin typeface="Grammarsaurus" pitchFamily="2" charset="0"/>
              <a:cs typeface="Gill Sans MT"/>
            </a:endParaRPr>
          </a:p>
          <a:p>
            <a:pPr marL="12700" marR="5080" algn="ctr">
              <a:lnSpc>
                <a:spcPts val="1939"/>
              </a:lnSpc>
            </a:pPr>
            <a:r>
              <a:rPr sz="1600" spc="-100" dirty="0">
                <a:solidFill>
                  <a:srgbClr val="05142B"/>
                </a:solidFill>
                <a:latin typeface="Grammarsaurus" pitchFamily="2" charset="0"/>
                <a:cs typeface="Gill Sans MT"/>
              </a:rPr>
              <a:t>into a laptop or tablet that can turn speech into text.</a:t>
            </a:r>
            <a:endParaRPr sz="1600" spc="-100" dirty="0">
              <a:latin typeface="Grammarsaurus" pitchFamily="2" charset="0"/>
              <a:cs typeface="Gill Sans MT"/>
            </a:endParaRPr>
          </a:p>
        </p:txBody>
      </p:sp>
      <p:grpSp>
        <p:nvGrpSpPr>
          <p:cNvPr id="37" name="object 37"/>
          <p:cNvGrpSpPr/>
          <p:nvPr/>
        </p:nvGrpSpPr>
        <p:grpSpPr>
          <a:xfrm>
            <a:off x="9399371" y="1580934"/>
            <a:ext cx="2235835" cy="2120265"/>
            <a:chOff x="9399371" y="1580934"/>
            <a:chExt cx="2235835" cy="2120265"/>
          </a:xfrm>
        </p:grpSpPr>
        <p:sp>
          <p:nvSpPr>
            <p:cNvPr id="38" name="object 38"/>
            <p:cNvSpPr/>
            <p:nvPr/>
          </p:nvSpPr>
          <p:spPr>
            <a:xfrm>
              <a:off x="9405721" y="1587284"/>
              <a:ext cx="2223135" cy="2107565"/>
            </a:xfrm>
            <a:custGeom>
              <a:avLst/>
              <a:gdLst/>
              <a:ahLst/>
              <a:cxnLst/>
              <a:rect l="l" t="t" r="r" b="b"/>
              <a:pathLst>
                <a:path w="2223134" h="2107565">
                  <a:moveTo>
                    <a:pt x="2192693" y="0"/>
                  </a:moveTo>
                  <a:lnTo>
                    <a:pt x="30276" y="0"/>
                  </a:lnTo>
                  <a:lnTo>
                    <a:pt x="18489" y="2378"/>
                  </a:lnTo>
                  <a:lnTo>
                    <a:pt x="8866" y="8866"/>
                  </a:lnTo>
                  <a:lnTo>
                    <a:pt x="2378" y="18489"/>
                  </a:lnTo>
                  <a:lnTo>
                    <a:pt x="0" y="30276"/>
                  </a:lnTo>
                  <a:lnTo>
                    <a:pt x="0" y="2077072"/>
                  </a:lnTo>
                  <a:lnTo>
                    <a:pt x="2378" y="2088859"/>
                  </a:lnTo>
                  <a:lnTo>
                    <a:pt x="8866" y="2098482"/>
                  </a:lnTo>
                  <a:lnTo>
                    <a:pt x="18489" y="2104970"/>
                  </a:lnTo>
                  <a:lnTo>
                    <a:pt x="30276" y="2107349"/>
                  </a:lnTo>
                  <a:lnTo>
                    <a:pt x="2192693" y="2107349"/>
                  </a:lnTo>
                  <a:lnTo>
                    <a:pt x="2204480" y="2104970"/>
                  </a:lnTo>
                  <a:lnTo>
                    <a:pt x="2214103" y="2098482"/>
                  </a:lnTo>
                  <a:lnTo>
                    <a:pt x="2220591" y="2088859"/>
                  </a:lnTo>
                  <a:lnTo>
                    <a:pt x="2222969" y="2077072"/>
                  </a:lnTo>
                  <a:lnTo>
                    <a:pt x="2222969" y="30276"/>
                  </a:lnTo>
                  <a:lnTo>
                    <a:pt x="2220591" y="18489"/>
                  </a:lnTo>
                  <a:lnTo>
                    <a:pt x="2214103" y="8866"/>
                  </a:lnTo>
                  <a:lnTo>
                    <a:pt x="2204480" y="2378"/>
                  </a:lnTo>
                  <a:lnTo>
                    <a:pt x="2192693" y="0"/>
                  </a:lnTo>
                  <a:close/>
                </a:path>
              </a:pathLst>
            </a:custGeom>
            <a:solidFill>
              <a:srgbClr val="4AF6C7"/>
            </a:solidFill>
          </p:spPr>
          <p:txBody>
            <a:bodyPr wrap="square" lIns="0" tIns="0" rIns="0" bIns="0" rtlCol="0"/>
            <a:lstStyle/>
            <a:p>
              <a:endParaRPr/>
            </a:p>
          </p:txBody>
        </p:sp>
        <p:sp>
          <p:nvSpPr>
            <p:cNvPr id="39" name="object 39"/>
            <p:cNvSpPr/>
            <p:nvPr/>
          </p:nvSpPr>
          <p:spPr>
            <a:xfrm>
              <a:off x="9405721" y="1587284"/>
              <a:ext cx="2223135" cy="2107565"/>
            </a:xfrm>
            <a:custGeom>
              <a:avLst/>
              <a:gdLst/>
              <a:ahLst/>
              <a:cxnLst/>
              <a:rect l="l" t="t" r="r" b="b"/>
              <a:pathLst>
                <a:path w="2223134" h="2107565">
                  <a:moveTo>
                    <a:pt x="2192693" y="2107349"/>
                  </a:moveTo>
                  <a:lnTo>
                    <a:pt x="30276" y="2107349"/>
                  </a:lnTo>
                  <a:lnTo>
                    <a:pt x="18489" y="2104970"/>
                  </a:lnTo>
                  <a:lnTo>
                    <a:pt x="8866" y="2098482"/>
                  </a:lnTo>
                  <a:lnTo>
                    <a:pt x="2378" y="2088859"/>
                  </a:lnTo>
                  <a:lnTo>
                    <a:pt x="0" y="2077072"/>
                  </a:lnTo>
                  <a:lnTo>
                    <a:pt x="0" y="30276"/>
                  </a:lnTo>
                  <a:lnTo>
                    <a:pt x="2378" y="18489"/>
                  </a:lnTo>
                  <a:lnTo>
                    <a:pt x="8866" y="8866"/>
                  </a:lnTo>
                  <a:lnTo>
                    <a:pt x="18489" y="2378"/>
                  </a:lnTo>
                  <a:lnTo>
                    <a:pt x="30276" y="0"/>
                  </a:lnTo>
                  <a:lnTo>
                    <a:pt x="2192693" y="0"/>
                  </a:lnTo>
                  <a:lnTo>
                    <a:pt x="2204480" y="2378"/>
                  </a:lnTo>
                  <a:lnTo>
                    <a:pt x="2214103" y="8866"/>
                  </a:lnTo>
                  <a:lnTo>
                    <a:pt x="2220591" y="18489"/>
                  </a:lnTo>
                  <a:lnTo>
                    <a:pt x="2222969" y="30276"/>
                  </a:lnTo>
                  <a:lnTo>
                    <a:pt x="2222969" y="2077072"/>
                  </a:lnTo>
                  <a:lnTo>
                    <a:pt x="2220591" y="2088859"/>
                  </a:lnTo>
                  <a:lnTo>
                    <a:pt x="2214103" y="2098482"/>
                  </a:lnTo>
                  <a:lnTo>
                    <a:pt x="2204480" y="2104970"/>
                  </a:lnTo>
                  <a:lnTo>
                    <a:pt x="2192693" y="2107349"/>
                  </a:lnTo>
                  <a:close/>
                </a:path>
              </a:pathLst>
            </a:custGeom>
            <a:ln w="12700">
              <a:solidFill>
                <a:srgbClr val="05142B"/>
              </a:solidFill>
            </a:ln>
          </p:spPr>
          <p:txBody>
            <a:bodyPr wrap="square" lIns="0" tIns="0" rIns="0" bIns="0" rtlCol="0"/>
            <a:lstStyle/>
            <a:p>
              <a:endParaRPr/>
            </a:p>
          </p:txBody>
        </p:sp>
      </p:grpSp>
      <p:sp>
        <p:nvSpPr>
          <p:cNvPr id="40" name="object 40"/>
          <p:cNvSpPr txBox="1"/>
          <p:nvPr/>
        </p:nvSpPr>
        <p:spPr>
          <a:xfrm>
            <a:off x="10119359" y="1711075"/>
            <a:ext cx="838200" cy="269946"/>
          </a:xfrm>
          <a:prstGeom prst="rect">
            <a:avLst/>
          </a:prstGeom>
        </p:spPr>
        <p:txBody>
          <a:bodyPr vert="horz" wrap="square" lIns="0" tIns="15875" rIns="0" bIns="0" rtlCol="0">
            <a:spAutoFit/>
          </a:bodyPr>
          <a:lstStyle/>
          <a:p>
            <a:pPr marL="12700">
              <a:lnSpc>
                <a:spcPct val="100000"/>
              </a:lnSpc>
              <a:spcBef>
                <a:spcPts val="125"/>
              </a:spcBef>
            </a:pPr>
            <a:r>
              <a:rPr sz="1600" b="1" spc="-40" dirty="0">
                <a:solidFill>
                  <a:srgbClr val="05142B"/>
                </a:solidFill>
                <a:latin typeface="Grammarsaurus" pitchFamily="2" charset="0"/>
                <a:cs typeface="Gill Sans MT"/>
              </a:rPr>
              <a:t>Station 3</a:t>
            </a:r>
            <a:endParaRPr sz="1600" spc="-40">
              <a:latin typeface="Grammarsaurus" pitchFamily="2" charset="0"/>
              <a:cs typeface="Gill Sans MT"/>
            </a:endParaRPr>
          </a:p>
        </p:txBody>
      </p:sp>
      <p:sp>
        <p:nvSpPr>
          <p:cNvPr id="41" name="object 41"/>
          <p:cNvSpPr txBox="1"/>
          <p:nvPr/>
        </p:nvSpPr>
        <p:spPr>
          <a:xfrm>
            <a:off x="9583981" y="2176830"/>
            <a:ext cx="1866613" cy="1266190"/>
          </a:xfrm>
          <a:prstGeom prst="rect">
            <a:avLst/>
          </a:prstGeom>
        </p:spPr>
        <p:txBody>
          <a:bodyPr vert="horz" wrap="square" lIns="0" tIns="27940" rIns="0" bIns="0" rtlCol="0">
            <a:spAutoFit/>
          </a:bodyPr>
          <a:lstStyle/>
          <a:p>
            <a:pPr marL="12700" marR="5080" algn="ctr">
              <a:lnSpc>
                <a:spcPts val="1939"/>
              </a:lnSpc>
              <a:spcBef>
                <a:spcPts val="220"/>
              </a:spcBef>
            </a:pPr>
            <a:r>
              <a:rPr sz="1600" b="1" spc="-100" dirty="0">
                <a:solidFill>
                  <a:srgbClr val="05142B"/>
                </a:solidFill>
                <a:latin typeface="Grammarsaurus" pitchFamily="2" charset="0"/>
                <a:cs typeface="Gill Sans MT"/>
              </a:rPr>
              <a:t>Write </a:t>
            </a:r>
            <a:r>
              <a:rPr sz="1600" spc="-100" dirty="0">
                <a:solidFill>
                  <a:srgbClr val="05142B"/>
                </a:solidFill>
                <a:latin typeface="Grammarsaurus" pitchFamily="2" charset="0"/>
                <a:cs typeface="Gill Sans MT"/>
              </a:rPr>
              <a:t>your name on a tablet using a writing application</a:t>
            </a:r>
            <a:endParaRPr sz="1600" spc="-100" dirty="0">
              <a:latin typeface="Grammarsaurus" pitchFamily="2" charset="0"/>
              <a:cs typeface="Gill Sans MT"/>
            </a:endParaRPr>
          </a:p>
          <a:p>
            <a:pPr marL="220345" marR="212725" algn="ctr">
              <a:lnSpc>
                <a:spcPts val="1939"/>
              </a:lnSpc>
            </a:pPr>
            <a:r>
              <a:rPr sz="1600" spc="-100" dirty="0">
                <a:solidFill>
                  <a:srgbClr val="05142B"/>
                </a:solidFill>
                <a:latin typeface="Grammarsaurus" pitchFamily="2" charset="0"/>
                <a:cs typeface="Gill Sans MT"/>
              </a:rPr>
              <a:t>(with or without a digital pen).</a:t>
            </a:r>
            <a:endParaRPr sz="1600" spc="-100" dirty="0">
              <a:latin typeface="Grammarsaurus" pitchFamily="2" charset="0"/>
              <a:cs typeface="Gill Sans MT"/>
            </a:endParaRPr>
          </a:p>
        </p:txBody>
      </p:sp>
      <p:grpSp>
        <p:nvGrpSpPr>
          <p:cNvPr id="42" name="object 42"/>
          <p:cNvGrpSpPr/>
          <p:nvPr/>
        </p:nvGrpSpPr>
        <p:grpSpPr>
          <a:xfrm>
            <a:off x="4968265" y="6388154"/>
            <a:ext cx="2255520" cy="363220"/>
            <a:chOff x="4968265" y="6388154"/>
            <a:chExt cx="2255520" cy="363220"/>
          </a:xfrm>
        </p:grpSpPr>
        <p:sp>
          <p:nvSpPr>
            <p:cNvPr id="43" name="object 43"/>
            <p:cNvSpPr/>
            <p:nvPr/>
          </p:nvSpPr>
          <p:spPr>
            <a:xfrm>
              <a:off x="4974615" y="6394504"/>
              <a:ext cx="2242820" cy="350520"/>
            </a:xfrm>
            <a:custGeom>
              <a:avLst/>
              <a:gdLst/>
              <a:ahLst/>
              <a:cxnLst/>
              <a:rect l="l" t="t" r="r" b="b"/>
              <a:pathLst>
                <a:path w="2242820" h="350520">
                  <a:moveTo>
                    <a:pt x="2122792" y="0"/>
                  </a:moveTo>
                  <a:lnTo>
                    <a:pt x="119976" y="0"/>
                  </a:lnTo>
                  <a:lnTo>
                    <a:pt x="73391" y="9466"/>
                  </a:lnTo>
                  <a:lnTo>
                    <a:pt x="35242" y="35242"/>
                  </a:lnTo>
                  <a:lnTo>
                    <a:pt x="9466" y="73391"/>
                  </a:lnTo>
                  <a:lnTo>
                    <a:pt x="0" y="119976"/>
                  </a:lnTo>
                  <a:lnTo>
                    <a:pt x="0" y="230492"/>
                  </a:lnTo>
                  <a:lnTo>
                    <a:pt x="9466" y="277077"/>
                  </a:lnTo>
                  <a:lnTo>
                    <a:pt x="35242" y="315226"/>
                  </a:lnTo>
                  <a:lnTo>
                    <a:pt x="73391" y="341002"/>
                  </a:lnTo>
                  <a:lnTo>
                    <a:pt x="119976" y="350469"/>
                  </a:lnTo>
                  <a:lnTo>
                    <a:pt x="2122792" y="350469"/>
                  </a:lnTo>
                  <a:lnTo>
                    <a:pt x="2169377" y="341002"/>
                  </a:lnTo>
                  <a:lnTo>
                    <a:pt x="2207526" y="315226"/>
                  </a:lnTo>
                  <a:lnTo>
                    <a:pt x="2233302" y="277077"/>
                  </a:lnTo>
                  <a:lnTo>
                    <a:pt x="2242769" y="230492"/>
                  </a:lnTo>
                  <a:lnTo>
                    <a:pt x="2242769" y="119976"/>
                  </a:lnTo>
                  <a:lnTo>
                    <a:pt x="2233302" y="73391"/>
                  </a:lnTo>
                  <a:lnTo>
                    <a:pt x="2207526" y="35242"/>
                  </a:lnTo>
                  <a:lnTo>
                    <a:pt x="2169377" y="9466"/>
                  </a:lnTo>
                  <a:lnTo>
                    <a:pt x="2122792" y="0"/>
                  </a:lnTo>
                  <a:close/>
                </a:path>
              </a:pathLst>
            </a:custGeom>
            <a:solidFill>
              <a:srgbClr val="274F60"/>
            </a:solidFill>
          </p:spPr>
          <p:txBody>
            <a:bodyPr wrap="square" lIns="0" tIns="0" rIns="0" bIns="0" rtlCol="0"/>
            <a:lstStyle/>
            <a:p>
              <a:endParaRPr/>
            </a:p>
          </p:txBody>
        </p:sp>
        <p:sp>
          <p:nvSpPr>
            <p:cNvPr id="44" name="object 44"/>
            <p:cNvSpPr/>
            <p:nvPr/>
          </p:nvSpPr>
          <p:spPr>
            <a:xfrm>
              <a:off x="4974615" y="6394504"/>
              <a:ext cx="2242820" cy="350520"/>
            </a:xfrm>
            <a:custGeom>
              <a:avLst/>
              <a:gdLst/>
              <a:ahLst/>
              <a:cxnLst/>
              <a:rect l="l" t="t" r="r" b="b"/>
              <a:pathLst>
                <a:path w="2242820" h="350520">
                  <a:moveTo>
                    <a:pt x="2122792" y="350469"/>
                  </a:moveTo>
                  <a:lnTo>
                    <a:pt x="119976" y="350469"/>
                  </a:lnTo>
                  <a:lnTo>
                    <a:pt x="73391" y="341002"/>
                  </a:lnTo>
                  <a:lnTo>
                    <a:pt x="35242" y="315226"/>
                  </a:lnTo>
                  <a:lnTo>
                    <a:pt x="9466" y="277077"/>
                  </a:lnTo>
                  <a:lnTo>
                    <a:pt x="0" y="230492"/>
                  </a:lnTo>
                  <a:lnTo>
                    <a:pt x="0" y="119976"/>
                  </a:lnTo>
                  <a:lnTo>
                    <a:pt x="9466" y="73391"/>
                  </a:lnTo>
                  <a:lnTo>
                    <a:pt x="35242" y="35242"/>
                  </a:lnTo>
                  <a:lnTo>
                    <a:pt x="73391" y="9466"/>
                  </a:lnTo>
                  <a:lnTo>
                    <a:pt x="119976" y="0"/>
                  </a:lnTo>
                  <a:lnTo>
                    <a:pt x="2122792" y="0"/>
                  </a:lnTo>
                  <a:lnTo>
                    <a:pt x="2169377" y="9466"/>
                  </a:lnTo>
                  <a:lnTo>
                    <a:pt x="2207526" y="35242"/>
                  </a:lnTo>
                  <a:lnTo>
                    <a:pt x="2233302" y="73391"/>
                  </a:lnTo>
                  <a:lnTo>
                    <a:pt x="2242769" y="119976"/>
                  </a:lnTo>
                  <a:lnTo>
                    <a:pt x="2242769" y="230492"/>
                  </a:lnTo>
                  <a:lnTo>
                    <a:pt x="2233302" y="277077"/>
                  </a:lnTo>
                  <a:lnTo>
                    <a:pt x="2207526" y="315226"/>
                  </a:lnTo>
                  <a:lnTo>
                    <a:pt x="2169377" y="341002"/>
                  </a:lnTo>
                  <a:lnTo>
                    <a:pt x="2122792" y="350469"/>
                  </a:lnTo>
                  <a:close/>
                </a:path>
              </a:pathLst>
            </a:custGeom>
            <a:ln w="12700">
              <a:solidFill>
                <a:srgbClr val="05142B"/>
              </a:solidFill>
            </a:ln>
          </p:spPr>
          <p:txBody>
            <a:bodyPr wrap="square" lIns="0" tIns="0" rIns="0" bIns="0" rtlCol="0"/>
            <a:lstStyle/>
            <a:p>
              <a:endParaRPr/>
            </a:p>
          </p:txBody>
        </p:sp>
        <p:pic>
          <p:nvPicPr>
            <p:cNvPr id="45" name="object 45"/>
            <p:cNvPicPr/>
            <p:nvPr/>
          </p:nvPicPr>
          <p:blipFill>
            <a:blip r:embed="rId4" cstate="print"/>
            <a:stretch>
              <a:fillRect/>
            </a:stretch>
          </p:blipFill>
          <p:spPr>
            <a:xfrm>
              <a:off x="5059743" y="6434772"/>
              <a:ext cx="270797" cy="270793"/>
            </a:xfrm>
            <a:prstGeom prst="rect">
              <a:avLst/>
            </a:prstGeom>
          </p:spPr>
        </p:pic>
      </p:grpSp>
      <p:sp>
        <p:nvSpPr>
          <p:cNvPr id="48" name="object 39"/>
          <p:cNvSpPr txBox="1"/>
          <p:nvPr/>
        </p:nvSpPr>
        <p:spPr>
          <a:xfrm>
            <a:off x="11160000" y="919911"/>
            <a:ext cx="705778" cy="260456"/>
          </a:xfrm>
          <a:prstGeom prst="rect">
            <a:avLst/>
          </a:prstGeom>
        </p:spPr>
        <p:txBody>
          <a:bodyPr vert="horz" wrap="square" lIns="0" tIns="41275" rIns="0" bIns="0" rtlCol="0">
            <a:spAutoFit/>
          </a:bodyPr>
          <a:lstStyle/>
          <a:p>
            <a:pPr marL="12700" marR="5080" indent="47625">
              <a:lnSpc>
                <a:spcPct val="78800"/>
              </a:lnSpc>
              <a:spcBef>
                <a:spcPts val="325"/>
              </a:spcBef>
            </a:pPr>
            <a:r>
              <a:rPr sz="900" b="1" spc="-20" dirty="0">
                <a:solidFill>
                  <a:srgbClr val="5BAB46"/>
                </a:solidFill>
                <a:latin typeface="Grammarsaurus" pitchFamily="2" charset="0"/>
                <a:cs typeface="Gill Sans MT"/>
              </a:rPr>
              <a:t>Historical significance</a:t>
            </a:r>
            <a:endParaRPr sz="900" spc="-20" dirty="0">
              <a:latin typeface="Grammarsaurus" pitchFamily="2" charset="0"/>
              <a:cs typeface="Gill Sans MT"/>
            </a:endParaRPr>
          </a:p>
        </p:txBody>
      </p:sp>
      <p:sp>
        <p:nvSpPr>
          <p:cNvPr id="49" name="object 26"/>
          <p:cNvSpPr txBox="1"/>
          <p:nvPr/>
        </p:nvSpPr>
        <p:spPr>
          <a:xfrm>
            <a:off x="11779160" y="49580"/>
            <a:ext cx="360680" cy="391160"/>
          </a:xfrm>
          <a:prstGeom prst="rect">
            <a:avLst/>
          </a:prstGeom>
        </p:spPr>
        <p:txBody>
          <a:bodyPr vert="horz" wrap="square" lIns="0" tIns="12700" rIns="0" bIns="0" rtlCol="0">
            <a:spAutoFit/>
          </a:bodyPr>
          <a:lstStyle/>
          <a:p>
            <a:pPr marL="12700" algn="ctr">
              <a:lnSpc>
                <a:spcPct val="100000"/>
              </a:lnSpc>
              <a:spcBef>
                <a:spcPts val="100"/>
              </a:spcBef>
            </a:pPr>
            <a:r>
              <a:rPr lang="en-US" sz="900" b="1" dirty="0" smtClean="0">
                <a:solidFill>
                  <a:srgbClr val="FFFFFF"/>
                </a:solidFill>
                <a:latin typeface="Grammarsaurus" pitchFamily="2" charset="0"/>
                <a:cs typeface="Gill Sans MT"/>
              </a:rPr>
              <a:t> </a:t>
            </a:r>
            <a:r>
              <a:rPr sz="2400" b="1" dirty="0" smtClean="0">
                <a:solidFill>
                  <a:srgbClr val="FFFFFF"/>
                </a:solidFill>
                <a:latin typeface="Grammarsaurus" pitchFamily="2" charset="0"/>
                <a:cs typeface="Gill Sans MT"/>
              </a:rPr>
              <a:t>1</a:t>
            </a:r>
            <a:r>
              <a:rPr lang="en-US" sz="2400" b="1" dirty="0">
                <a:solidFill>
                  <a:srgbClr val="FFFFFF"/>
                </a:solidFill>
                <a:latin typeface="Grammarsaurus" pitchFamily="2" charset="0"/>
                <a:cs typeface="Gill Sans MT"/>
              </a:rPr>
              <a:t>8</a:t>
            </a:r>
            <a:endParaRPr sz="2400" dirty="0">
              <a:latin typeface="Grammarsaurus" pitchFamily="2" charset="0"/>
              <a:cs typeface="Gill Sans MT"/>
            </a:endParaRPr>
          </a:p>
        </p:txBody>
      </p:sp>
      <p:sp>
        <p:nvSpPr>
          <p:cNvPr id="50" name="object 90"/>
          <p:cNvSpPr txBox="1"/>
          <p:nvPr/>
        </p:nvSpPr>
        <p:spPr>
          <a:xfrm>
            <a:off x="5382723" y="6468763"/>
            <a:ext cx="1745717" cy="172483"/>
          </a:xfrm>
          <a:prstGeom prst="rect">
            <a:avLst/>
          </a:prstGeom>
        </p:spPr>
        <p:txBody>
          <a:bodyPr vert="horz" wrap="square" lIns="0" tIns="3175" rIns="0" bIns="0" rtlCol="0">
            <a:spAutoFit/>
          </a:bodyPr>
          <a:lstStyle/>
          <a:p>
            <a:pPr marL="12700">
              <a:lnSpc>
                <a:spcPct val="100000"/>
              </a:lnSpc>
              <a:spcBef>
                <a:spcPts val="25"/>
              </a:spcBef>
            </a:pPr>
            <a:r>
              <a:rPr sz="1100" b="1" spc="-30" dirty="0">
                <a:solidFill>
                  <a:srgbClr val="FFFFFF"/>
                </a:solidFill>
                <a:latin typeface="Grammarsaurus" pitchFamily="2" charset="0"/>
                <a:cs typeface="Gill Sans MT"/>
              </a:rPr>
              <a:t>www.grammarsaurus.co.uk</a:t>
            </a:r>
            <a:endParaRPr sz="1100" spc="-30" dirty="0">
              <a:latin typeface="Grammarsaurus" pitchFamily="2" charset="0"/>
              <a:cs typeface="Gill Sans MT"/>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object 2"/>
          <p:cNvGrpSpPr/>
          <p:nvPr/>
        </p:nvGrpSpPr>
        <p:grpSpPr>
          <a:xfrm>
            <a:off x="4101325" y="167652"/>
            <a:ext cx="4000500" cy="755650"/>
            <a:chOff x="4101325" y="167652"/>
            <a:chExt cx="4000500" cy="755650"/>
          </a:xfrm>
        </p:grpSpPr>
        <p:sp>
          <p:nvSpPr>
            <p:cNvPr id="3" name="object 3"/>
            <p:cNvSpPr/>
            <p:nvPr/>
          </p:nvSpPr>
          <p:spPr>
            <a:xfrm>
              <a:off x="4107675" y="174002"/>
              <a:ext cx="3987800" cy="742950"/>
            </a:xfrm>
            <a:custGeom>
              <a:avLst/>
              <a:gdLst/>
              <a:ahLst/>
              <a:cxnLst/>
              <a:rect l="l" t="t" r="r" b="b"/>
              <a:pathLst>
                <a:path w="3987800" h="742950">
                  <a:moveTo>
                    <a:pt x="3945915" y="0"/>
                  </a:moveTo>
                  <a:lnTo>
                    <a:pt x="41871" y="0"/>
                  </a:lnTo>
                  <a:lnTo>
                    <a:pt x="25615" y="3304"/>
                  </a:lnTo>
                  <a:lnTo>
                    <a:pt x="12301" y="12303"/>
                  </a:lnTo>
                  <a:lnTo>
                    <a:pt x="3304" y="25621"/>
                  </a:lnTo>
                  <a:lnTo>
                    <a:pt x="0" y="41884"/>
                  </a:lnTo>
                  <a:lnTo>
                    <a:pt x="0" y="700557"/>
                  </a:lnTo>
                  <a:lnTo>
                    <a:pt x="3304" y="716820"/>
                  </a:lnTo>
                  <a:lnTo>
                    <a:pt x="12301" y="730138"/>
                  </a:lnTo>
                  <a:lnTo>
                    <a:pt x="25615" y="739137"/>
                  </a:lnTo>
                  <a:lnTo>
                    <a:pt x="41871" y="742441"/>
                  </a:lnTo>
                  <a:lnTo>
                    <a:pt x="3945915" y="742441"/>
                  </a:lnTo>
                  <a:lnTo>
                    <a:pt x="3962178" y="739137"/>
                  </a:lnTo>
                  <a:lnTo>
                    <a:pt x="3975496" y="730138"/>
                  </a:lnTo>
                  <a:lnTo>
                    <a:pt x="3984495" y="716820"/>
                  </a:lnTo>
                  <a:lnTo>
                    <a:pt x="3987800" y="700557"/>
                  </a:lnTo>
                  <a:lnTo>
                    <a:pt x="3987800" y="41884"/>
                  </a:lnTo>
                  <a:lnTo>
                    <a:pt x="3984495" y="25621"/>
                  </a:lnTo>
                  <a:lnTo>
                    <a:pt x="3975496" y="12303"/>
                  </a:lnTo>
                  <a:lnTo>
                    <a:pt x="3962178" y="3304"/>
                  </a:lnTo>
                  <a:lnTo>
                    <a:pt x="3945915" y="0"/>
                  </a:lnTo>
                  <a:close/>
                </a:path>
              </a:pathLst>
            </a:custGeom>
            <a:solidFill>
              <a:srgbClr val="274F60"/>
            </a:solidFill>
          </p:spPr>
          <p:txBody>
            <a:bodyPr wrap="square" lIns="0" tIns="0" rIns="0" bIns="0" rtlCol="0"/>
            <a:lstStyle/>
            <a:p>
              <a:endParaRPr/>
            </a:p>
          </p:txBody>
        </p:sp>
        <p:sp>
          <p:nvSpPr>
            <p:cNvPr id="4" name="object 4"/>
            <p:cNvSpPr/>
            <p:nvPr/>
          </p:nvSpPr>
          <p:spPr>
            <a:xfrm>
              <a:off x="4107675" y="174002"/>
              <a:ext cx="3987800" cy="742950"/>
            </a:xfrm>
            <a:custGeom>
              <a:avLst/>
              <a:gdLst/>
              <a:ahLst/>
              <a:cxnLst/>
              <a:rect l="l" t="t" r="r" b="b"/>
              <a:pathLst>
                <a:path w="3987800" h="742950">
                  <a:moveTo>
                    <a:pt x="3945915" y="742441"/>
                  </a:moveTo>
                  <a:lnTo>
                    <a:pt x="41871" y="742441"/>
                  </a:lnTo>
                  <a:lnTo>
                    <a:pt x="25615" y="739137"/>
                  </a:lnTo>
                  <a:lnTo>
                    <a:pt x="12301" y="730138"/>
                  </a:lnTo>
                  <a:lnTo>
                    <a:pt x="3304" y="716820"/>
                  </a:lnTo>
                  <a:lnTo>
                    <a:pt x="0" y="700557"/>
                  </a:lnTo>
                  <a:lnTo>
                    <a:pt x="0" y="41884"/>
                  </a:lnTo>
                  <a:lnTo>
                    <a:pt x="3304" y="25621"/>
                  </a:lnTo>
                  <a:lnTo>
                    <a:pt x="12301" y="12303"/>
                  </a:lnTo>
                  <a:lnTo>
                    <a:pt x="25615" y="3304"/>
                  </a:lnTo>
                  <a:lnTo>
                    <a:pt x="41871" y="0"/>
                  </a:lnTo>
                  <a:lnTo>
                    <a:pt x="3945915" y="0"/>
                  </a:lnTo>
                  <a:lnTo>
                    <a:pt x="3962178" y="3304"/>
                  </a:lnTo>
                  <a:lnTo>
                    <a:pt x="3975496" y="12303"/>
                  </a:lnTo>
                  <a:lnTo>
                    <a:pt x="3984495" y="25621"/>
                  </a:lnTo>
                  <a:lnTo>
                    <a:pt x="3987800" y="41884"/>
                  </a:lnTo>
                  <a:lnTo>
                    <a:pt x="3987800" y="700557"/>
                  </a:lnTo>
                  <a:lnTo>
                    <a:pt x="3984495" y="716820"/>
                  </a:lnTo>
                  <a:lnTo>
                    <a:pt x="3975496" y="730138"/>
                  </a:lnTo>
                  <a:lnTo>
                    <a:pt x="3962178" y="739137"/>
                  </a:lnTo>
                  <a:lnTo>
                    <a:pt x="3945915" y="742441"/>
                  </a:lnTo>
                  <a:close/>
                </a:path>
              </a:pathLst>
            </a:custGeom>
            <a:ln w="12700">
              <a:solidFill>
                <a:srgbClr val="111111"/>
              </a:solidFill>
            </a:ln>
          </p:spPr>
          <p:txBody>
            <a:bodyPr wrap="square" lIns="0" tIns="0" rIns="0" bIns="0" rtlCol="0"/>
            <a:lstStyle/>
            <a:p>
              <a:endParaRPr/>
            </a:p>
          </p:txBody>
        </p:sp>
      </p:grpSp>
      <p:sp>
        <p:nvSpPr>
          <p:cNvPr id="5" name="object 5"/>
          <p:cNvSpPr txBox="1">
            <a:spLocks noGrp="1"/>
          </p:cNvSpPr>
          <p:nvPr>
            <p:ph type="title"/>
          </p:nvPr>
        </p:nvSpPr>
        <p:spPr>
          <a:xfrm>
            <a:off x="2895600" y="249179"/>
            <a:ext cx="6580625" cy="589280"/>
          </a:xfrm>
          <a:prstGeom prst="rect">
            <a:avLst/>
          </a:prstGeom>
        </p:spPr>
        <p:txBody>
          <a:bodyPr vert="horz" wrap="square" lIns="0" tIns="12700" rIns="0" bIns="0" rtlCol="0">
            <a:spAutoFit/>
          </a:bodyPr>
          <a:lstStyle/>
          <a:p>
            <a:pPr marL="1631950">
              <a:lnSpc>
                <a:spcPct val="100000"/>
              </a:lnSpc>
              <a:spcBef>
                <a:spcPts val="100"/>
              </a:spcBef>
            </a:pPr>
            <a:r>
              <a:rPr spc="-100" dirty="0">
                <a:latin typeface="Grammarsaurus" pitchFamily="2" charset="0"/>
              </a:rPr>
              <a:t>Historical skills</a:t>
            </a:r>
          </a:p>
        </p:txBody>
      </p:sp>
      <p:grpSp>
        <p:nvGrpSpPr>
          <p:cNvPr id="6" name="object 6"/>
          <p:cNvGrpSpPr/>
          <p:nvPr/>
        </p:nvGrpSpPr>
        <p:grpSpPr>
          <a:xfrm>
            <a:off x="1836026" y="1258722"/>
            <a:ext cx="9558655" cy="4742180"/>
            <a:chOff x="1836026" y="1258722"/>
            <a:chExt cx="9558655" cy="4742180"/>
          </a:xfrm>
        </p:grpSpPr>
        <p:sp>
          <p:nvSpPr>
            <p:cNvPr id="7" name="object 7"/>
            <p:cNvSpPr/>
            <p:nvPr/>
          </p:nvSpPr>
          <p:spPr>
            <a:xfrm>
              <a:off x="1842376" y="1617292"/>
              <a:ext cx="9545955" cy="4377055"/>
            </a:xfrm>
            <a:custGeom>
              <a:avLst/>
              <a:gdLst/>
              <a:ahLst/>
              <a:cxnLst/>
              <a:rect l="l" t="t" r="r" b="b"/>
              <a:pathLst>
                <a:path w="9545955" h="4377055">
                  <a:moveTo>
                    <a:pt x="9480981" y="0"/>
                  </a:moveTo>
                  <a:lnTo>
                    <a:pt x="64516" y="0"/>
                  </a:lnTo>
                  <a:lnTo>
                    <a:pt x="39401" y="5071"/>
                  </a:lnTo>
                  <a:lnTo>
                    <a:pt x="18894" y="18900"/>
                  </a:lnTo>
                  <a:lnTo>
                    <a:pt x="5069" y="39412"/>
                  </a:lnTo>
                  <a:lnTo>
                    <a:pt x="0" y="64528"/>
                  </a:lnTo>
                  <a:lnTo>
                    <a:pt x="0" y="4312170"/>
                  </a:lnTo>
                  <a:lnTo>
                    <a:pt x="5069" y="4337287"/>
                  </a:lnTo>
                  <a:lnTo>
                    <a:pt x="18894" y="4357798"/>
                  </a:lnTo>
                  <a:lnTo>
                    <a:pt x="39401" y="4371628"/>
                  </a:lnTo>
                  <a:lnTo>
                    <a:pt x="64516" y="4376699"/>
                  </a:lnTo>
                  <a:lnTo>
                    <a:pt x="9480981" y="4376699"/>
                  </a:lnTo>
                  <a:lnTo>
                    <a:pt x="9506098" y="4371628"/>
                  </a:lnTo>
                  <a:lnTo>
                    <a:pt x="9526609" y="4357798"/>
                  </a:lnTo>
                  <a:lnTo>
                    <a:pt x="9540439" y="4337287"/>
                  </a:lnTo>
                  <a:lnTo>
                    <a:pt x="9545510" y="4312170"/>
                  </a:lnTo>
                  <a:lnTo>
                    <a:pt x="9545510" y="64528"/>
                  </a:lnTo>
                  <a:lnTo>
                    <a:pt x="9540439" y="39412"/>
                  </a:lnTo>
                  <a:lnTo>
                    <a:pt x="9526609" y="18900"/>
                  </a:lnTo>
                  <a:lnTo>
                    <a:pt x="9506098" y="5071"/>
                  </a:lnTo>
                  <a:lnTo>
                    <a:pt x="9480981" y="0"/>
                  </a:lnTo>
                  <a:close/>
                </a:path>
              </a:pathLst>
            </a:custGeom>
            <a:solidFill>
              <a:srgbClr val="FFFFFF"/>
            </a:solidFill>
          </p:spPr>
          <p:txBody>
            <a:bodyPr wrap="square" lIns="0" tIns="0" rIns="0" bIns="0" rtlCol="0"/>
            <a:lstStyle/>
            <a:p>
              <a:endParaRPr/>
            </a:p>
          </p:txBody>
        </p:sp>
        <p:sp>
          <p:nvSpPr>
            <p:cNvPr id="8" name="object 8"/>
            <p:cNvSpPr/>
            <p:nvPr/>
          </p:nvSpPr>
          <p:spPr>
            <a:xfrm>
              <a:off x="1842376" y="1617292"/>
              <a:ext cx="9545955" cy="4377055"/>
            </a:xfrm>
            <a:custGeom>
              <a:avLst/>
              <a:gdLst/>
              <a:ahLst/>
              <a:cxnLst/>
              <a:rect l="l" t="t" r="r" b="b"/>
              <a:pathLst>
                <a:path w="9545955" h="4377055">
                  <a:moveTo>
                    <a:pt x="9480981" y="4376699"/>
                  </a:moveTo>
                  <a:lnTo>
                    <a:pt x="64516" y="4376699"/>
                  </a:lnTo>
                  <a:lnTo>
                    <a:pt x="39401" y="4371628"/>
                  </a:lnTo>
                  <a:lnTo>
                    <a:pt x="18894" y="4357798"/>
                  </a:lnTo>
                  <a:lnTo>
                    <a:pt x="5069" y="4337287"/>
                  </a:lnTo>
                  <a:lnTo>
                    <a:pt x="0" y="4312170"/>
                  </a:lnTo>
                  <a:lnTo>
                    <a:pt x="0" y="64528"/>
                  </a:lnTo>
                  <a:lnTo>
                    <a:pt x="5069" y="39412"/>
                  </a:lnTo>
                  <a:lnTo>
                    <a:pt x="18894" y="18900"/>
                  </a:lnTo>
                  <a:lnTo>
                    <a:pt x="39401" y="5071"/>
                  </a:lnTo>
                  <a:lnTo>
                    <a:pt x="64516" y="0"/>
                  </a:lnTo>
                  <a:lnTo>
                    <a:pt x="9480981" y="0"/>
                  </a:lnTo>
                  <a:lnTo>
                    <a:pt x="9506098" y="5071"/>
                  </a:lnTo>
                  <a:lnTo>
                    <a:pt x="9526609" y="18900"/>
                  </a:lnTo>
                  <a:lnTo>
                    <a:pt x="9540439" y="39412"/>
                  </a:lnTo>
                  <a:lnTo>
                    <a:pt x="9545510" y="64528"/>
                  </a:lnTo>
                  <a:lnTo>
                    <a:pt x="9545510" y="4312170"/>
                  </a:lnTo>
                  <a:lnTo>
                    <a:pt x="9540439" y="4337287"/>
                  </a:lnTo>
                  <a:lnTo>
                    <a:pt x="9526609" y="4357798"/>
                  </a:lnTo>
                  <a:lnTo>
                    <a:pt x="9506098" y="4371628"/>
                  </a:lnTo>
                  <a:lnTo>
                    <a:pt x="9480981" y="4376699"/>
                  </a:lnTo>
                  <a:close/>
                </a:path>
              </a:pathLst>
            </a:custGeom>
            <a:ln w="12699">
              <a:solidFill>
                <a:srgbClr val="06152F"/>
              </a:solidFill>
            </a:ln>
          </p:spPr>
          <p:txBody>
            <a:bodyPr wrap="square" lIns="0" tIns="0" rIns="0" bIns="0" rtlCol="0"/>
            <a:lstStyle/>
            <a:p>
              <a:endParaRPr/>
            </a:p>
          </p:txBody>
        </p:sp>
        <p:sp>
          <p:nvSpPr>
            <p:cNvPr id="9" name="object 9"/>
            <p:cNvSpPr/>
            <p:nvPr/>
          </p:nvSpPr>
          <p:spPr>
            <a:xfrm>
              <a:off x="6898627" y="1265072"/>
              <a:ext cx="4019550" cy="546735"/>
            </a:xfrm>
            <a:custGeom>
              <a:avLst/>
              <a:gdLst/>
              <a:ahLst/>
              <a:cxnLst/>
              <a:rect l="l" t="t" r="r" b="b"/>
              <a:pathLst>
                <a:path w="4019550" h="546735">
                  <a:moveTo>
                    <a:pt x="3954449" y="0"/>
                  </a:moveTo>
                  <a:lnTo>
                    <a:pt x="64528" y="0"/>
                  </a:lnTo>
                  <a:lnTo>
                    <a:pt x="39412" y="5071"/>
                  </a:lnTo>
                  <a:lnTo>
                    <a:pt x="18900" y="18900"/>
                  </a:lnTo>
                  <a:lnTo>
                    <a:pt x="5071" y="39412"/>
                  </a:lnTo>
                  <a:lnTo>
                    <a:pt x="0" y="64528"/>
                  </a:lnTo>
                  <a:lnTo>
                    <a:pt x="0" y="481634"/>
                  </a:lnTo>
                  <a:lnTo>
                    <a:pt x="5071" y="506751"/>
                  </a:lnTo>
                  <a:lnTo>
                    <a:pt x="18900" y="527262"/>
                  </a:lnTo>
                  <a:lnTo>
                    <a:pt x="39412" y="541092"/>
                  </a:lnTo>
                  <a:lnTo>
                    <a:pt x="64528" y="546163"/>
                  </a:lnTo>
                  <a:lnTo>
                    <a:pt x="3954449" y="546163"/>
                  </a:lnTo>
                  <a:lnTo>
                    <a:pt x="3979566" y="541092"/>
                  </a:lnTo>
                  <a:lnTo>
                    <a:pt x="4000077" y="527262"/>
                  </a:lnTo>
                  <a:lnTo>
                    <a:pt x="4013907" y="506751"/>
                  </a:lnTo>
                  <a:lnTo>
                    <a:pt x="4018978" y="481634"/>
                  </a:lnTo>
                  <a:lnTo>
                    <a:pt x="4018978" y="64528"/>
                  </a:lnTo>
                  <a:lnTo>
                    <a:pt x="4013907" y="39412"/>
                  </a:lnTo>
                  <a:lnTo>
                    <a:pt x="4000077" y="18900"/>
                  </a:lnTo>
                  <a:lnTo>
                    <a:pt x="3979566" y="5071"/>
                  </a:lnTo>
                  <a:lnTo>
                    <a:pt x="3954449" y="0"/>
                  </a:lnTo>
                  <a:close/>
                </a:path>
              </a:pathLst>
            </a:custGeom>
            <a:solidFill>
              <a:srgbClr val="274F60"/>
            </a:solidFill>
          </p:spPr>
          <p:txBody>
            <a:bodyPr wrap="square" lIns="0" tIns="0" rIns="0" bIns="0" rtlCol="0"/>
            <a:lstStyle/>
            <a:p>
              <a:endParaRPr/>
            </a:p>
          </p:txBody>
        </p:sp>
        <p:sp>
          <p:nvSpPr>
            <p:cNvPr id="10" name="object 10"/>
            <p:cNvSpPr/>
            <p:nvPr/>
          </p:nvSpPr>
          <p:spPr>
            <a:xfrm>
              <a:off x="6898627" y="1265072"/>
              <a:ext cx="4019550" cy="546735"/>
            </a:xfrm>
            <a:custGeom>
              <a:avLst/>
              <a:gdLst/>
              <a:ahLst/>
              <a:cxnLst/>
              <a:rect l="l" t="t" r="r" b="b"/>
              <a:pathLst>
                <a:path w="4019550" h="546735">
                  <a:moveTo>
                    <a:pt x="3954449" y="546163"/>
                  </a:moveTo>
                  <a:lnTo>
                    <a:pt x="64528" y="546163"/>
                  </a:lnTo>
                  <a:lnTo>
                    <a:pt x="39412" y="541092"/>
                  </a:lnTo>
                  <a:lnTo>
                    <a:pt x="18900" y="527262"/>
                  </a:lnTo>
                  <a:lnTo>
                    <a:pt x="5071" y="506751"/>
                  </a:lnTo>
                  <a:lnTo>
                    <a:pt x="0" y="481634"/>
                  </a:lnTo>
                  <a:lnTo>
                    <a:pt x="0" y="64528"/>
                  </a:lnTo>
                  <a:lnTo>
                    <a:pt x="5071" y="39412"/>
                  </a:lnTo>
                  <a:lnTo>
                    <a:pt x="18900" y="18900"/>
                  </a:lnTo>
                  <a:lnTo>
                    <a:pt x="39412" y="5071"/>
                  </a:lnTo>
                  <a:lnTo>
                    <a:pt x="64528" y="0"/>
                  </a:lnTo>
                  <a:lnTo>
                    <a:pt x="3954449" y="0"/>
                  </a:lnTo>
                  <a:lnTo>
                    <a:pt x="3979566" y="5071"/>
                  </a:lnTo>
                  <a:lnTo>
                    <a:pt x="4000077" y="18900"/>
                  </a:lnTo>
                  <a:lnTo>
                    <a:pt x="4013907" y="39412"/>
                  </a:lnTo>
                  <a:lnTo>
                    <a:pt x="4018978" y="64528"/>
                  </a:lnTo>
                  <a:lnTo>
                    <a:pt x="4018978" y="481634"/>
                  </a:lnTo>
                  <a:lnTo>
                    <a:pt x="4013907" y="506751"/>
                  </a:lnTo>
                  <a:lnTo>
                    <a:pt x="4000077" y="527262"/>
                  </a:lnTo>
                  <a:lnTo>
                    <a:pt x="3979566" y="541092"/>
                  </a:lnTo>
                  <a:lnTo>
                    <a:pt x="3954449" y="546163"/>
                  </a:lnTo>
                  <a:close/>
                </a:path>
              </a:pathLst>
            </a:custGeom>
            <a:ln w="12700">
              <a:solidFill>
                <a:srgbClr val="111111"/>
              </a:solidFill>
            </a:ln>
          </p:spPr>
          <p:txBody>
            <a:bodyPr wrap="square" lIns="0" tIns="0" rIns="0" bIns="0" rtlCol="0"/>
            <a:lstStyle/>
            <a:p>
              <a:endParaRPr/>
            </a:p>
          </p:txBody>
        </p:sp>
        <p:sp>
          <p:nvSpPr>
            <p:cNvPr id="11" name="object 11"/>
            <p:cNvSpPr/>
            <p:nvPr/>
          </p:nvSpPr>
          <p:spPr>
            <a:xfrm>
              <a:off x="2466340" y="1265072"/>
              <a:ext cx="3348990" cy="546735"/>
            </a:xfrm>
            <a:custGeom>
              <a:avLst/>
              <a:gdLst/>
              <a:ahLst/>
              <a:cxnLst/>
              <a:rect l="l" t="t" r="r" b="b"/>
              <a:pathLst>
                <a:path w="3348990" h="546735">
                  <a:moveTo>
                    <a:pt x="3284131" y="0"/>
                  </a:moveTo>
                  <a:lnTo>
                    <a:pt x="64528" y="0"/>
                  </a:lnTo>
                  <a:lnTo>
                    <a:pt x="39412" y="5071"/>
                  </a:lnTo>
                  <a:lnTo>
                    <a:pt x="18900" y="18900"/>
                  </a:lnTo>
                  <a:lnTo>
                    <a:pt x="5071" y="39412"/>
                  </a:lnTo>
                  <a:lnTo>
                    <a:pt x="0" y="64528"/>
                  </a:lnTo>
                  <a:lnTo>
                    <a:pt x="0" y="481634"/>
                  </a:lnTo>
                  <a:lnTo>
                    <a:pt x="5071" y="506751"/>
                  </a:lnTo>
                  <a:lnTo>
                    <a:pt x="18900" y="527262"/>
                  </a:lnTo>
                  <a:lnTo>
                    <a:pt x="39412" y="541092"/>
                  </a:lnTo>
                  <a:lnTo>
                    <a:pt x="64528" y="546163"/>
                  </a:lnTo>
                  <a:lnTo>
                    <a:pt x="3284131" y="546163"/>
                  </a:lnTo>
                  <a:lnTo>
                    <a:pt x="3309247" y="541092"/>
                  </a:lnTo>
                  <a:lnTo>
                    <a:pt x="3329759" y="527262"/>
                  </a:lnTo>
                  <a:lnTo>
                    <a:pt x="3343588" y="506751"/>
                  </a:lnTo>
                  <a:lnTo>
                    <a:pt x="3348659" y="481634"/>
                  </a:lnTo>
                  <a:lnTo>
                    <a:pt x="3348659" y="64528"/>
                  </a:lnTo>
                  <a:lnTo>
                    <a:pt x="3343588" y="39412"/>
                  </a:lnTo>
                  <a:lnTo>
                    <a:pt x="3329759" y="18900"/>
                  </a:lnTo>
                  <a:lnTo>
                    <a:pt x="3309247" y="5071"/>
                  </a:lnTo>
                  <a:lnTo>
                    <a:pt x="3284131" y="0"/>
                  </a:lnTo>
                  <a:close/>
                </a:path>
              </a:pathLst>
            </a:custGeom>
            <a:solidFill>
              <a:srgbClr val="274F60"/>
            </a:solidFill>
          </p:spPr>
          <p:txBody>
            <a:bodyPr wrap="square" lIns="0" tIns="0" rIns="0" bIns="0" rtlCol="0"/>
            <a:lstStyle/>
            <a:p>
              <a:endParaRPr/>
            </a:p>
          </p:txBody>
        </p:sp>
        <p:sp>
          <p:nvSpPr>
            <p:cNvPr id="12" name="object 12"/>
            <p:cNvSpPr/>
            <p:nvPr/>
          </p:nvSpPr>
          <p:spPr>
            <a:xfrm>
              <a:off x="2466340" y="1265072"/>
              <a:ext cx="3348990" cy="546735"/>
            </a:xfrm>
            <a:custGeom>
              <a:avLst/>
              <a:gdLst/>
              <a:ahLst/>
              <a:cxnLst/>
              <a:rect l="l" t="t" r="r" b="b"/>
              <a:pathLst>
                <a:path w="3348990" h="546735">
                  <a:moveTo>
                    <a:pt x="3284131" y="546163"/>
                  </a:moveTo>
                  <a:lnTo>
                    <a:pt x="64528" y="546163"/>
                  </a:lnTo>
                  <a:lnTo>
                    <a:pt x="39412" y="541092"/>
                  </a:lnTo>
                  <a:lnTo>
                    <a:pt x="18900" y="527262"/>
                  </a:lnTo>
                  <a:lnTo>
                    <a:pt x="5071" y="506751"/>
                  </a:lnTo>
                  <a:lnTo>
                    <a:pt x="0" y="481634"/>
                  </a:lnTo>
                  <a:lnTo>
                    <a:pt x="0" y="64528"/>
                  </a:lnTo>
                  <a:lnTo>
                    <a:pt x="5071" y="39412"/>
                  </a:lnTo>
                  <a:lnTo>
                    <a:pt x="18900" y="18900"/>
                  </a:lnTo>
                  <a:lnTo>
                    <a:pt x="39412" y="5071"/>
                  </a:lnTo>
                  <a:lnTo>
                    <a:pt x="64528" y="0"/>
                  </a:lnTo>
                  <a:lnTo>
                    <a:pt x="3284131" y="0"/>
                  </a:lnTo>
                  <a:lnTo>
                    <a:pt x="3309247" y="5071"/>
                  </a:lnTo>
                  <a:lnTo>
                    <a:pt x="3329759" y="18900"/>
                  </a:lnTo>
                  <a:lnTo>
                    <a:pt x="3343588" y="39412"/>
                  </a:lnTo>
                  <a:lnTo>
                    <a:pt x="3348659" y="64528"/>
                  </a:lnTo>
                  <a:lnTo>
                    <a:pt x="3348659" y="481634"/>
                  </a:lnTo>
                  <a:lnTo>
                    <a:pt x="3343588" y="506751"/>
                  </a:lnTo>
                  <a:lnTo>
                    <a:pt x="3329759" y="527262"/>
                  </a:lnTo>
                  <a:lnTo>
                    <a:pt x="3309247" y="541092"/>
                  </a:lnTo>
                  <a:lnTo>
                    <a:pt x="3284131" y="546163"/>
                  </a:lnTo>
                  <a:close/>
                </a:path>
              </a:pathLst>
            </a:custGeom>
            <a:ln w="12700">
              <a:solidFill>
                <a:srgbClr val="111111"/>
              </a:solidFill>
            </a:ln>
          </p:spPr>
          <p:txBody>
            <a:bodyPr wrap="square" lIns="0" tIns="0" rIns="0" bIns="0" rtlCol="0"/>
            <a:lstStyle/>
            <a:p>
              <a:endParaRPr/>
            </a:p>
          </p:txBody>
        </p:sp>
        <p:sp>
          <p:nvSpPr>
            <p:cNvPr id="13" name="object 13"/>
            <p:cNvSpPr/>
            <p:nvPr/>
          </p:nvSpPr>
          <p:spPr>
            <a:xfrm>
              <a:off x="6485585" y="1759927"/>
              <a:ext cx="0" cy="4091940"/>
            </a:xfrm>
            <a:custGeom>
              <a:avLst/>
              <a:gdLst/>
              <a:ahLst/>
              <a:cxnLst/>
              <a:rect l="l" t="t" r="r" b="b"/>
              <a:pathLst>
                <a:path h="4091940">
                  <a:moveTo>
                    <a:pt x="0" y="0"/>
                  </a:moveTo>
                  <a:lnTo>
                    <a:pt x="0" y="4091419"/>
                  </a:lnTo>
                </a:path>
              </a:pathLst>
            </a:custGeom>
            <a:ln w="12700">
              <a:solidFill>
                <a:srgbClr val="221F1F"/>
              </a:solidFill>
            </a:ln>
          </p:spPr>
          <p:txBody>
            <a:bodyPr wrap="square" lIns="0" tIns="0" rIns="0" bIns="0" rtlCol="0"/>
            <a:lstStyle/>
            <a:p>
              <a:endParaRPr/>
            </a:p>
          </p:txBody>
        </p:sp>
      </p:grpSp>
      <p:sp>
        <p:nvSpPr>
          <p:cNvPr id="14" name="object 14"/>
          <p:cNvSpPr txBox="1"/>
          <p:nvPr/>
        </p:nvSpPr>
        <p:spPr>
          <a:xfrm>
            <a:off x="3188944" y="4677331"/>
            <a:ext cx="2763510" cy="320601"/>
          </a:xfrm>
          <a:prstGeom prst="rect">
            <a:avLst/>
          </a:prstGeom>
        </p:spPr>
        <p:txBody>
          <a:bodyPr vert="horz" wrap="square" lIns="0" tIns="12700" rIns="0" bIns="0" rtlCol="0">
            <a:spAutoFit/>
          </a:bodyPr>
          <a:lstStyle/>
          <a:p>
            <a:pPr marL="12700">
              <a:lnSpc>
                <a:spcPct val="100000"/>
              </a:lnSpc>
              <a:spcBef>
                <a:spcPts val="100"/>
              </a:spcBef>
            </a:pPr>
            <a:r>
              <a:rPr sz="2000" b="1" spc="-100" dirty="0">
                <a:solidFill>
                  <a:srgbClr val="A1A1A1"/>
                </a:solidFill>
                <a:latin typeface="Grammarsaurus" pitchFamily="2" charset="0"/>
                <a:cs typeface="Gill Sans MT"/>
              </a:rPr>
              <a:t>Change and continuity</a:t>
            </a:r>
            <a:endParaRPr sz="2000" spc="-100">
              <a:latin typeface="Grammarsaurus" pitchFamily="2" charset="0"/>
              <a:cs typeface="Gill Sans MT"/>
            </a:endParaRPr>
          </a:p>
        </p:txBody>
      </p:sp>
      <p:sp>
        <p:nvSpPr>
          <p:cNvPr id="15" name="object 15"/>
          <p:cNvSpPr txBox="1"/>
          <p:nvPr/>
        </p:nvSpPr>
        <p:spPr>
          <a:xfrm>
            <a:off x="3188944" y="5323254"/>
            <a:ext cx="2648007" cy="320601"/>
          </a:xfrm>
          <a:prstGeom prst="rect">
            <a:avLst/>
          </a:prstGeom>
        </p:spPr>
        <p:txBody>
          <a:bodyPr vert="horz" wrap="square" lIns="0" tIns="12700" rIns="0" bIns="0" rtlCol="0">
            <a:spAutoFit/>
          </a:bodyPr>
          <a:lstStyle/>
          <a:p>
            <a:pPr marL="12700">
              <a:lnSpc>
                <a:spcPct val="100000"/>
              </a:lnSpc>
              <a:spcBef>
                <a:spcPts val="100"/>
              </a:spcBef>
            </a:pPr>
            <a:r>
              <a:rPr sz="2000" b="1" spc="-100" dirty="0">
                <a:solidFill>
                  <a:srgbClr val="5BAB46"/>
                </a:solidFill>
                <a:latin typeface="Grammarsaurus" pitchFamily="2" charset="0"/>
                <a:cs typeface="Gill Sans MT"/>
              </a:rPr>
              <a:t>Historical significance</a:t>
            </a:r>
            <a:endParaRPr sz="2000" spc="-100">
              <a:latin typeface="Grammarsaurus" pitchFamily="2" charset="0"/>
              <a:cs typeface="Gill Sans MT"/>
            </a:endParaRPr>
          </a:p>
        </p:txBody>
      </p:sp>
      <p:grpSp>
        <p:nvGrpSpPr>
          <p:cNvPr id="16" name="object 16"/>
          <p:cNvGrpSpPr/>
          <p:nvPr/>
        </p:nvGrpSpPr>
        <p:grpSpPr>
          <a:xfrm>
            <a:off x="2464765" y="2016404"/>
            <a:ext cx="3574415" cy="3749040"/>
            <a:chOff x="2464765" y="2016404"/>
            <a:chExt cx="3574415" cy="3749040"/>
          </a:xfrm>
        </p:grpSpPr>
        <p:sp>
          <p:nvSpPr>
            <p:cNvPr id="17" name="object 17"/>
            <p:cNvSpPr/>
            <p:nvPr/>
          </p:nvSpPr>
          <p:spPr>
            <a:xfrm>
              <a:off x="2466352" y="2606903"/>
              <a:ext cx="3571240" cy="0"/>
            </a:xfrm>
            <a:custGeom>
              <a:avLst/>
              <a:gdLst/>
              <a:ahLst/>
              <a:cxnLst/>
              <a:rect l="l" t="t" r="r" b="b"/>
              <a:pathLst>
                <a:path w="3571240">
                  <a:moveTo>
                    <a:pt x="0" y="0"/>
                  </a:moveTo>
                  <a:lnTo>
                    <a:pt x="3570681" y="0"/>
                  </a:lnTo>
                </a:path>
              </a:pathLst>
            </a:custGeom>
            <a:ln w="3175">
              <a:solidFill>
                <a:srgbClr val="8C9A9A"/>
              </a:solidFill>
            </a:ln>
          </p:spPr>
          <p:txBody>
            <a:bodyPr wrap="square" lIns="0" tIns="0" rIns="0" bIns="0" rtlCol="0"/>
            <a:lstStyle/>
            <a:p>
              <a:endParaRPr/>
            </a:p>
          </p:txBody>
        </p:sp>
        <p:sp>
          <p:nvSpPr>
            <p:cNvPr id="18" name="object 18"/>
            <p:cNvSpPr/>
            <p:nvPr/>
          </p:nvSpPr>
          <p:spPr>
            <a:xfrm>
              <a:off x="2466352" y="3253803"/>
              <a:ext cx="3571240" cy="0"/>
            </a:xfrm>
            <a:custGeom>
              <a:avLst/>
              <a:gdLst/>
              <a:ahLst/>
              <a:cxnLst/>
              <a:rect l="l" t="t" r="r" b="b"/>
              <a:pathLst>
                <a:path w="3571240">
                  <a:moveTo>
                    <a:pt x="0" y="0"/>
                  </a:moveTo>
                  <a:lnTo>
                    <a:pt x="3570681" y="0"/>
                  </a:lnTo>
                </a:path>
              </a:pathLst>
            </a:custGeom>
            <a:ln w="3175">
              <a:solidFill>
                <a:srgbClr val="8C9A9A"/>
              </a:solidFill>
            </a:ln>
          </p:spPr>
          <p:txBody>
            <a:bodyPr wrap="square" lIns="0" tIns="0" rIns="0" bIns="0" rtlCol="0"/>
            <a:lstStyle/>
            <a:p>
              <a:endParaRPr/>
            </a:p>
          </p:txBody>
        </p:sp>
        <p:sp>
          <p:nvSpPr>
            <p:cNvPr id="19" name="object 19"/>
            <p:cNvSpPr/>
            <p:nvPr/>
          </p:nvSpPr>
          <p:spPr>
            <a:xfrm>
              <a:off x="2466352" y="3894175"/>
              <a:ext cx="3571240" cy="0"/>
            </a:xfrm>
            <a:custGeom>
              <a:avLst/>
              <a:gdLst/>
              <a:ahLst/>
              <a:cxnLst/>
              <a:rect l="l" t="t" r="r" b="b"/>
              <a:pathLst>
                <a:path w="3571240">
                  <a:moveTo>
                    <a:pt x="0" y="0"/>
                  </a:moveTo>
                  <a:lnTo>
                    <a:pt x="3570681" y="0"/>
                  </a:lnTo>
                </a:path>
              </a:pathLst>
            </a:custGeom>
            <a:ln w="3175">
              <a:solidFill>
                <a:srgbClr val="8C9A9A"/>
              </a:solidFill>
            </a:ln>
          </p:spPr>
          <p:txBody>
            <a:bodyPr wrap="square" lIns="0" tIns="0" rIns="0" bIns="0" rtlCol="0"/>
            <a:lstStyle/>
            <a:p>
              <a:endParaRPr/>
            </a:p>
          </p:txBody>
        </p:sp>
        <p:sp>
          <p:nvSpPr>
            <p:cNvPr id="20" name="object 20"/>
            <p:cNvSpPr/>
            <p:nvPr/>
          </p:nvSpPr>
          <p:spPr>
            <a:xfrm>
              <a:off x="2466352" y="4534547"/>
              <a:ext cx="3571240" cy="0"/>
            </a:xfrm>
            <a:custGeom>
              <a:avLst/>
              <a:gdLst/>
              <a:ahLst/>
              <a:cxnLst/>
              <a:rect l="l" t="t" r="r" b="b"/>
              <a:pathLst>
                <a:path w="3571240">
                  <a:moveTo>
                    <a:pt x="0" y="0"/>
                  </a:moveTo>
                  <a:lnTo>
                    <a:pt x="3570681" y="0"/>
                  </a:lnTo>
                </a:path>
              </a:pathLst>
            </a:custGeom>
            <a:ln w="3175">
              <a:solidFill>
                <a:srgbClr val="8C9A9A"/>
              </a:solidFill>
            </a:ln>
          </p:spPr>
          <p:txBody>
            <a:bodyPr wrap="square" lIns="0" tIns="0" rIns="0" bIns="0" rtlCol="0"/>
            <a:lstStyle/>
            <a:p>
              <a:endParaRPr/>
            </a:p>
          </p:txBody>
        </p:sp>
        <p:sp>
          <p:nvSpPr>
            <p:cNvPr id="21" name="object 21"/>
            <p:cNvSpPr/>
            <p:nvPr/>
          </p:nvSpPr>
          <p:spPr>
            <a:xfrm>
              <a:off x="2466352" y="5174919"/>
              <a:ext cx="3571240" cy="0"/>
            </a:xfrm>
            <a:custGeom>
              <a:avLst/>
              <a:gdLst/>
              <a:ahLst/>
              <a:cxnLst/>
              <a:rect l="l" t="t" r="r" b="b"/>
              <a:pathLst>
                <a:path w="3571240">
                  <a:moveTo>
                    <a:pt x="0" y="0"/>
                  </a:moveTo>
                  <a:lnTo>
                    <a:pt x="3570681" y="0"/>
                  </a:lnTo>
                </a:path>
              </a:pathLst>
            </a:custGeom>
            <a:ln w="3175">
              <a:solidFill>
                <a:srgbClr val="8C9A9A"/>
              </a:solidFill>
            </a:ln>
          </p:spPr>
          <p:txBody>
            <a:bodyPr wrap="square" lIns="0" tIns="0" rIns="0" bIns="0" rtlCol="0"/>
            <a:lstStyle/>
            <a:p>
              <a:endParaRPr/>
            </a:p>
          </p:txBody>
        </p:sp>
        <p:sp>
          <p:nvSpPr>
            <p:cNvPr id="22" name="object 22"/>
            <p:cNvSpPr/>
            <p:nvPr/>
          </p:nvSpPr>
          <p:spPr>
            <a:xfrm>
              <a:off x="2465524" y="2016404"/>
              <a:ext cx="592455" cy="534035"/>
            </a:xfrm>
            <a:custGeom>
              <a:avLst/>
              <a:gdLst/>
              <a:ahLst/>
              <a:cxnLst/>
              <a:rect l="l" t="t" r="r" b="b"/>
              <a:pathLst>
                <a:path w="592455" h="534035">
                  <a:moveTo>
                    <a:pt x="405501" y="0"/>
                  </a:moveTo>
                  <a:lnTo>
                    <a:pt x="186680" y="0"/>
                  </a:lnTo>
                  <a:lnTo>
                    <a:pt x="166518" y="2675"/>
                  </a:lnTo>
                  <a:lnTo>
                    <a:pt x="132161" y="22513"/>
                  </a:lnTo>
                  <a:lnTo>
                    <a:pt x="10353" y="228142"/>
                  </a:lnTo>
                  <a:lnTo>
                    <a:pt x="0" y="266771"/>
                  </a:lnTo>
                  <a:lnTo>
                    <a:pt x="2588" y="286609"/>
                  </a:lnTo>
                  <a:lnTo>
                    <a:pt x="119764" y="494919"/>
                  </a:lnTo>
                  <a:lnTo>
                    <a:pt x="148045" y="523198"/>
                  </a:lnTo>
                  <a:lnTo>
                    <a:pt x="186680" y="533552"/>
                  </a:lnTo>
                  <a:lnTo>
                    <a:pt x="405501" y="533552"/>
                  </a:lnTo>
                  <a:lnTo>
                    <a:pt x="444136" y="523198"/>
                  </a:lnTo>
                  <a:lnTo>
                    <a:pt x="472417" y="494919"/>
                  </a:lnTo>
                  <a:lnTo>
                    <a:pt x="581828" y="305409"/>
                  </a:lnTo>
                  <a:lnTo>
                    <a:pt x="592181" y="266771"/>
                  </a:lnTo>
                  <a:lnTo>
                    <a:pt x="589593" y="246936"/>
                  </a:lnTo>
                  <a:lnTo>
                    <a:pt x="472417" y="38633"/>
                  </a:lnTo>
                  <a:lnTo>
                    <a:pt x="444136" y="10353"/>
                  </a:lnTo>
                  <a:lnTo>
                    <a:pt x="405501" y="0"/>
                  </a:lnTo>
                  <a:close/>
                </a:path>
              </a:pathLst>
            </a:custGeom>
            <a:solidFill>
              <a:srgbClr val="A4A4A4"/>
            </a:solidFill>
          </p:spPr>
          <p:txBody>
            <a:bodyPr wrap="square" lIns="0" tIns="0" rIns="0" bIns="0" rtlCol="0"/>
            <a:lstStyle/>
            <a:p>
              <a:endParaRPr/>
            </a:p>
          </p:txBody>
        </p:sp>
        <p:sp>
          <p:nvSpPr>
            <p:cNvPr id="23" name="object 23"/>
            <p:cNvSpPr/>
            <p:nvPr/>
          </p:nvSpPr>
          <p:spPr>
            <a:xfrm>
              <a:off x="2603881" y="2137625"/>
              <a:ext cx="325755" cy="302260"/>
            </a:xfrm>
            <a:custGeom>
              <a:avLst/>
              <a:gdLst/>
              <a:ahLst/>
              <a:cxnLst/>
              <a:rect l="l" t="t" r="r" b="b"/>
              <a:pathLst>
                <a:path w="325755" h="302260">
                  <a:moveTo>
                    <a:pt x="162801" y="0"/>
                  </a:moveTo>
                  <a:lnTo>
                    <a:pt x="122064" y="8223"/>
                  </a:lnTo>
                  <a:lnTo>
                    <a:pt x="88796" y="30651"/>
                  </a:lnTo>
                  <a:lnTo>
                    <a:pt x="66366" y="63918"/>
                  </a:lnTo>
                  <a:lnTo>
                    <a:pt x="58140" y="104660"/>
                  </a:lnTo>
                  <a:lnTo>
                    <a:pt x="66366" y="145397"/>
                  </a:lnTo>
                  <a:lnTo>
                    <a:pt x="88796" y="178665"/>
                  </a:lnTo>
                  <a:lnTo>
                    <a:pt x="122064" y="201095"/>
                  </a:lnTo>
                  <a:lnTo>
                    <a:pt x="162801" y="209321"/>
                  </a:lnTo>
                  <a:lnTo>
                    <a:pt x="203543" y="201095"/>
                  </a:lnTo>
                  <a:lnTo>
                    <a:pt x="225831" y="186067"/>
                  </a:lnTo>
                  <a:lnTo>
                    <a:pt x="162801" y="186067"/>
                  </a:lnTo>
                  <a:lnTo>
                    <a:pt x="131114" y="179670"/>
                  </a:lnTo>
                  <a:lnTo>
                    <a:pt x="105238" y="162223"/>
                  </a:lnTo>
                  <a:lnTo>
                    <a:pt x="87791" y="136347"/>
                  </a:lnTo>
                  <a:lnTo>
                    <a:pt x="81394" y="104660"/>
                  </a:lnTo>
                  <a:lnTo>
                    <a:pt x="87791" y="72974"/>
                  </a:lnTo>
                  <a:lnTo>
                    <a:pt x="105238" y="47097"/>
                  </a:lnTo>
                  <a:lnTo>
                    <a:pt x="131114" y="29651"/>
                  </a:lnTo>
                  <a:lnTo>
                    <a:pt x="162801" y="23253"/>
                  </a:lnTo>
                  <a:lnTo>
                    <a:pt x="225837" y="23253"/>
                  </a:lnTo>
                  <a:lnTo>
                    <a:pt x="203543" y="8223"/>
                  </a:lnTo>
                  <a:lnTo>
                    <a:pt x="162801" y="0"/>
                  </a:lnTo>
                  <a:close/>
                </a:path>
                <a:path w="325755" h="302260">
                  <a:moveTo>
                    <a:pt x="225837" y="23253"/>
                  </a:moveTo>
                  <a:lnTo>
                    <a:pt x="162801" y="23253"/>
                  </a:lnTo>
                  <a:lnTo>
                    <a:pt x="194487" y="29651"/>
                  </a:lnTo>
                  <a:lnTo>
                    <a:pt x="220364" y="47097"/>
                  </a:lnTo>
                  <a:lnTo>
                    <a:pt x="237810" y="72974"/>
                  </a:lnTo>
                  <a:lnTo>
                    <a:pt x="244208" y="104660"/>
                  </a:lnTo>
                  <a:lnTo>
                    <a:pt x="237810" y="136347"/>
                  </a:lnTo>
                  <a:lnTo>
                    <a:pt x="220364" y="162223"/>
                  </a:lnTo>
                  <a:lnTo>
                    <a:pt x="194487" y="179670"/>
                  </a:lnTo>
                  <a:lnTo>
                    <a:pt x="162801" y="186067"/>
                  </a:lnTo>
                  <a:lnTo>
                    <a:pt x="225831" y="186067"/>
                  </a:lnTo>
                  <a:lnTo>
                    <a:pt x="236810" y="178665"/>
                  </a:lnTo>
                  <a:lnTo>
                    <a:pt x="259238" y="145397"/>
                  </a:lnTo>
                  <a:lnTo>
                    <a:pt x="267462" y="104660"/>
                  </a:lnTo>
                  <a:lnTo>
                    <a:pt x="259238" y="63918"/>
                  </a:lnTo>
                  <a:lnTo>
                    <a:pt x="236810" y="30651"/>
                  </a:lnTo>
                  <a:lnTo>
                    <a:pt x="225837" y="23253"/>
                  </a:lnTo>
                  <a:close/>
                </a:path>
                <a:path w="325755" h="302260">
                  <a:moveTo>
                    <a:pt x="169227" y="34886"/>
                  </a:moveTo>
                  <a:lnTo>
                    <a:pt x="156375" y="34886"/>
                  </a:lnTo>
                  <a:lnTo>
                    <a:pt x="151180" y="40093"/>
                  </a:lnTo>
                  <a:lnTo>
                    <a:pt x="151155" y="107746"/>
                  </a:lnTo>
                  <a:lnTo>
                    <a:pt x="152374" y="110718"/>
                  </a:lnTo>
                  <a:lnTo>
                    <a:pt x="154546" y="112915"/>
                  </a:lnTo>
                  <a:lnTo>
                    <a:pt x="182435" y="140766"/>
                  </a:lnTo>
                  <a:lnTo>
                    <a:pt x="189750" y="140766"/>
                  </a:lnTo>
                  <a:lnTo>
                    <a:pt x="198907" y="131546"/>
                  </a:lnTo>
                  <a:lnTo>
                    <a:pt x="198882" y="124180"/>
                  </a:lnTo>
                  <a:lnTo>
                    <a:pt x="174434" y="99898"/>
                  </a:lnTo>
                  <a:lnTo>
                    <a:pt x="174434" y="40093"/>
                  </a:lnTo>
                  <a:lnTo>
                    <a:pt x="169227" y="34886"/>
                  </a:lnTo>
                  <a:close/>
                </a:path>
                <a:path w="325755" h="302260">
                  <a:moveTo>
                    <a:pt x="300380" y="279095"/>
                  </a:moveTo>
                  <a:lnTo>
                    <a:pt x="234670" y="279095"/>
                  </a:lnTo>
                  <a:lnTo>
                    <a:pt x="241825" y="290962"/>
                  </a:lnTo>
                  <a:lnTo>
                    <a:pt x="252598" y="298888"/>
                  </a:lnTo>
                  <a:lnTo>
                    <a:pt x="265554" y="302194"/>
                  </a:lnTo>
                  <a:lnTo>
                    <a:pt x="279260" y="300202"/>
                  </a:lnTo>
                  <a:lnTo>
                    <a:pt x="286217" y="296804"/>
                  </a:lnTo>
                  <a:lnTo>
                    <a:pt x="292192" y="292020"/>
                  </a:lnTo>
                  <a:lnTo>
                    <a:pt x="296980" y="286050"/>
                  </a:lnTo>
                  <a:lnTo>
                    <a:pt x="300380" y="279095"/>
                  </a:lnTo>
                  <a:close/>
                </a:path>
                <a:path w="325755" h="302260">
                  <a:moveTo>
                    <a:pt x="90932" y="279095"/>
                  </a:moveTo>
                  <a:lnTo>
                    <a:pt x="25349" y="279095"/>
                  </a:lnTo>
                  <a:lnTo>
                    <a:pt x="29586" y="286050"/>
                  </a:lnTo>
                  <a:lnTo>
                    <a:pt x="32606" y="290962"/>
                  </a:lnTo>
                  <a:lnTo>
                    <a:pt x="43487" y="298888"/>
                  </a:lnTo>
                  <a:lnTo>
                    <a:pt x="43721" y="298888"/>
                  </a:lnTo>
                  <a:lnTo>
                    <a:pt x="56340" y="302044"/>
                  </a:lnTo>
                  <a:lnTo>
                    <a:pt x="70040" y="299986"/>
                  </a:lnTo>
                  <a:lnTo>
                    <a:pt x="76907" y="296604"/>
                  </a:lnTo>
                  <a:lnTo>
                    <a:pt x="82805" y="291865"/>
                  </a:lnTo>
                  <a:lnTo>
                    <a:pt x="87474" y="286050"/>
                  </a:lnTo>
                  <a:lnTo>
                    <a:pt x="90932" y="279095"/>
                  </a:lnTo>
                  <a:close/>
                </a:path>
                <a:path w="325755" h="302260">
                  <a:moveTo>
                    <a:pt x="195592" y="279095"/>
                  </a:moveTo>
                  <a:lnTo>
                    <a:pt x="130009" y="279095"/>
                  </a:lnTo>
                  <a:lnTo>
                    <a:pt x="134250" y="286050"/>
                  </a:lnTo>
                  <a:lnTo>
                    <a:pt x="137272" y="290962"/>
                  </a:lnTo>
                  <a:lnTo>
                    <a:pt x="148153" y="298888"/>
                  </a:lnTo>
                  <a:lnTo>
                    <a:pt x="148386" y="298888"/>
                  </a:lnTo>
                  <a:lnTo>
                    <a:pt x="161003" y="302044"/>
                  </a:lnTo>
                  <a:lnTo>
                    <a:pt x="174701" y="299986"/>
                  </a:lnTo>
                  <a:lnTo>
                    <a:pt x="181569" y="296604"/>
                  </a:lnTo>
                  <a:lnTo>
                    <a:pt x="187471" y="291865"/>
                  </a:lnTo>
                  <a:lnTo>
                    <a:pt x="192140" y="286050"/>
                  </a:lnTo>
                  <a:lnTo>
                    <a:pt x="195592" y="279095"/>
                  </a:lnTo>
                  <a:close/>
                </a:path>
                <a:path w="325755" h="302260">
                  <a:moveTo>
                    <a:pt x="51714" y="255841"/>
                  </a:moveTo>
                  <a:lnTo>
                    <a:pt x="5207" y="255841"/>
                  </a:lnTo>
                  <a:lnTo>
                    <a:pt x="0" y="261048"/>
                  </a:lnTo>
                  <a:lnTo>
                    <a:pt x="0" y="273888"/>
                  </a:lnTo>
                  <a:lnTo>
                    <a:pt x="5207" y="279095"/>
                  </a:lnTo>
                  <a:lnTo>
                    <a:pt x="51714" y="279095"/>
                  </a:lnTo>
                  <a:lnTo>
                    <a:pt x="46507" y="273888"/>
                  </a:lnTo>
                  <a:lnTo>
                    <a:pt x="46507" y="261048"/>
                  </a:lnTo>
                  <a:lnTo>
                    <a:pt x="51714" y="255841"/>
                  </a:lnTo>
                  <a:close/>
                </a:path>
                <a:path w="325755" h="302260">
                  <a:moveTo>
                    <a:pt x="156375" y="255841"/>
                  </a:moveTo>
                  <a:lnTo>
                    <a:pt x="64566" y="255841"/>
                  </a:lnTo>
                  <a:lnTo>
                    <a:pt x="69773" y="261048"/>
                  </a:lnTo>
                  <a:lnTo>
                    <a:pt x="69773" y="273888"/>
                  </a:lnTo>
                  <a:lnTo>
                    <a:pt x="64566" y="279095"/>
                  </a:lnTo>
                  <a:lnTo>
                    <a:pt x="156375" y="279095"/>
                  </a:lnTo>
                  <a:lnTo>
                    <a:pt x="151180" y="273888"/>
                  </a:lnTo>
                  <a:lnTo>
                    <a:pt x="151180" y="261048"/>
                  </a:lnTo>
                  <a:lnTo>
                    <a:pt x="156375" y="255841"/>
                  </a:lnTo>
                  <a:close/>
                </a:path>
                <a:path w="325755" h="302260">
                  <a:moveTo>
                    <a:pt x="261048" y="255841"/>
                  </a:moveTo>
                  <a:lnTo>
                    <a:pt x="169227" y="255841"/>
                  </a:lnTo>
                  <a:lnTo>
                    <a:pt x="174434" y="261048"/>
                  </a:lnTo>
                  <a:lnTo>
                    <a:pt x="174434" y="273888"/>
                  </a:lnTo>
                  <a:lnTo>
                    <a:pt x="169227" y="279095"/>
                  </a:lnTo>
                  <a:lnTo>
                    <a:pt x="261048" y="279095"/>
                  </a:lnTo>
                  <a:lnTo>
                    <a:pt x="255841" y="273888"/>
                  </a:lnTo>
                  <a:lnTo>
                    <a:pt x="255841" y="261048"/>
                  </a:lnTo>
                  <a:lnTo>
                    <a:pt x="261048" y="255841"/>
                  </a:lnTo>
                  <a:close/>
                </a:path>
                <a:path w="325755" h="302260">
                  <a:moveTo>
                    <a:pt x="320408" y="255841"/>
                  </a:moveTo>
                  <a:lnTo>
                    <a:pt x="273888" y="255841"/>
                  </a:lnTo>
                  <a:lnTo>
                    <a:pt x="279095" y="261048"/>
                  </a:lnTo>
                  <a:lnTo>
                    <a:pt x="279095" y="273888"/>
                  </a:lnTo>
                  <a:lnTo>
                    <a:pt x="273888" y="279095"/>
                  </a:lnTo>
                  <a:lnTo>
                    <a:pt x="320408" y="279095"/>
                  </a:lnTo>
                  <a:lnTo>
                    <a:pt x="325615" y="273888"/>
                  </a:lnTo>
                  <a:lnTo>
                    <a:pt x="325615" y="261048"/>
                  </a:lnTo>
                  <a:lnTo>
                    <a:pt x="320408" y="255841"/>
                  </a:lnTo>
                  <a:close/>
                </a:path>
                <a:path w="325755" h="302260">
                  <a:moveTo>
                    <a:pt x="59940" y="232892"/>
                  </a:moveTo>
                  <a:lnTo>
                    <a:pt x="25349" y="255841"/>
                  </a:lnTo>
                  <a:lnTo>
                    <a:pt x="90932" y="255841"/>
                  </a:lnTo>
                  <a:lnTo>
                    <a:pt x="83725" y="244011"/>
                  </a:lnTo>
                  <a:lnTo>
                    <a:pt x="72915" y="236137"/>
                  </a:lnTo>
                  <a:lnTo>
                    <a:pt x="59940" y="232892"/>
                  </a:lnTo>
                  <a:close/>
                </a:path>
                <a:path w="325755" h="302260">
                  <a:moveTo>
                    <a:pt x="164601" y="232892"/>
                  </a:moveTo>
                  <a:lnTo>
                    <a:pt x="130009" y="255841"/>
                  </a:lnTo>
                  <a:lnTo>
                    <a:pt x="195592" y="255841"/>
                  </a:lnTo>
                  <a:lnTo>
                    <a:pt x="188386" y="244011"/>
                  </a:lnTo>
                  <a:lnTo>
                    <a:pt x="177576" y="236137"/>
                  </a:lnTo>
                  <a:lnTo>
                    <a:pt x="164601" y="232892"/>
                  </a:lnTo>
                  <a:close/>
                </a:path>
                <a:path w="325755" h="302260">
                  <a:moveTo>
                    <a:pt x="269490" y="232736"/>
                  </a:moveTo>
                  <a:lnTo>
                    <a:pt x="234670" y="255841"/>
                  </a:lnTo>
                  <a:lnTo>
                    <a:pt x="300380" y="255841"/>
                  </a:lnTo>
                  <a:lnTo>
                    <a:pt x="293248" y="244011"/>
                  </a:lnTo>
                  <a:lnTo>
                    <a:pt x="292005" y="243076"/>
                  </a:lnTo>
                  <a:lnTo>
                    <a:pt x="282574" y="236137"/>
                  </a:lnTo>
                  <a:lnTo>
                    <a:pt x="282805" y="236137"/>
                  </a:lnTo>
                  <a:lnTo>
                    <a:pt x="269490" y="232736"/>
                  </a:lnTo>
                  <a:close/>
                </a:path>
              </a:pathLst>
            </a:custGeom>
            <a:solidFill>
              <a:srgbClr val="FFFFFF"/>
            </a:solidFill>
          </p:spPr>
          <p:txBody>
            <a:bodyPr wrap="square" lIns="0" tIns="0" rIns="0" bIns="0" rtlCol="0"/>
            <a:lstStyle/>
            <a:p>
              <a:endParaRPr/>
            </a:p>
          </p:txBody>
        </p:sp>
        <p:sp>
          <p:nvSpPr>
            <p:cNvPr id="24" name="object 24"/>
            <p:cNvSpPr/>
            <p:nvPr/>
          </p:nvSpPr>
          <p:spPr>
            <a:xfrm>
              <a:off x="2465524" y="4587963"/>
              <a:ext cx="592455" cy="534035"/>
            </a:xfrm>
            <a:custGeom>
              <a:avLst/>
              <a:gdLst/>
              <a:ahLst/>
              <a:cxnLst/>
              <a:rect l="l" t="t" r="r" b="b"/>
              <a:pathLst>
                <a:path w="592455" h="534035">
                  <a:moveTo>
                    <a:pt x="405501" y="0"/>
                  </a:moveTo>
                  <a:lnTo>
                    <a:pt x="186680" y="0"/>
                  </a:lnTo>
                  <a:lnTo>
                    <a:pt x="166518" y="2675"/>
                  </a:lnTo>
                  <a:lnTo>
                    <a:pt x="132161" y="22513"/>
                  </a:lnTo>
                  <a:lnTo>
                    <a:pt x="10353" y="228142"/>
                  </a:lnTo>
                  <a:lnTo>
                    <a:pt x="0" y="266771"/>
                  </a:lnTo>
                  <a:lnTo>
                    <a:pt x="2588" y="286609"/>
                  </a:lnTo>
                  <a:lnTo>
                    <a:pt x="119764" y="494919"/>
                  </a:lnTo>
                  <a:lnTo>
                    <a:pt x="148045" y="523198"/>
                  </a:lnTo>
                  <a:lnTo>
                    <a:pt x="186680" y="533552"/>
                  </a:lnTo>
                  <a:lnTo>
                    <a:pt x="405501" y="533552"/>
                  </a:lnTo>
                  <a:lnTo>
                    <a:pt x="444136" y="523198"/>
                  </a:lnTo>
                  <a:lnTo>
                    <a:pt x="472417" y="494919"/>
                  </a:lnTo>
                  <a:lnTo>
                    <a:pt x="581828" y="305409"/>
                  </a:lnTo>
                  <a:lnTo>
                    <a:pt x="592181" y="266771"/>
                  </a:lnTo>
                  <a:lnTo>
                    <a:pt x="589593" y="246936"/>
                  </a:lnTo>
                  <a:lnTo>
                    <a:pt x="472417" y="38633"/>
                  </a:lnTo>
                  <a:lnTo>
                    <a:pt x="444136" y="10353"/>
                  </a:lnTo>
                  <a:lnTo>
                    <a:pt x="405501" y="0"/>
                  </a:lnTo>
                  <a:close/>
                </a:path>
              </a:pathLst>
            </a:custGeom>
            <a:solidFill>
              <a:srgbClr val="A1A1A1"/>
            </a:solidFill>
          </p:spPr>
          <p:txBody>
            <a:bodyPr wrap="square" lIns="0" tIns="0" rIns="0" bIns="0" rtlCol="0"/>
            <a:lstStyle/>
            <a:p>
              <a:endParaRPr/>
            </a:p>
          </p:txBody>
        </p:sp>
        <p:pic>
          <p:nvPicPr>
            <p:cNvPr id="25" name="object 25"/>
            <p:cNvPicPr/>
            <p:nvPr/>
          </p:nvPicPr>
          <p:blipFill>
            <a:blip r:embed="rId2" cstate="print"/>
            <a:stretch>
              <a:fillRect/>
            </a:stretch>
          </p:blipFill>
          <p:spPr>
            <a:xfrm>
              <a:off x="2650020" y="4874958"/>
              <a:ext cx="100685" cy="105206"/>
            </a:xfrm>
            <a:prstGeom prst="rect">
              <a:avLst/>
            </a:prstGeom>
          </p:spPr>
        </p:pic>
        <p:pic>
          <p:nvPicPr>
            <p:cNvPr id="26" name="object 26"/>
            <p:cNvPicPr/>
            <p:nvPr/>
          </p:nvPicPr>
          <p:blipFill>
            <a:blip r:embed="rId3" cstate="print"/>
            <a:stretch>
              <a:fillRect/>
            </a:stretch>
          </p:blipFill>
          <p:spPr>
            <a:xfrm>
              <a:off x="2776461" y="4748530"/>
              <a:ext cx="100685" cy="105206"/>
            </a:xfrm>
            <a:prstGeom prst="rect">
              <a:avLst/>
            </a:prstGeom>
          </p:spPr>
        </p:pic>
        <p:sp>
          <p:nvSpPr>
            <p:cNvPr id="27" name="object 27"/>
            <p:cNvSpPr/>
            <p:nvPr/>
          </p:nvSpPr>
          <p:spPr>
            <a:xfrm>
              <a:off x="2601385" y="4702219"/>
              <a:ext cx="324485" cy="324485"/>
            </a:xfrm>
            <a:custGeom>
              <a:avLst/>
              <a:gdLst/>
              <a:ahLst/>
              <a:cxnLst/>
              <a:rect l="l" t="t" r="r" b="b"/>
              <a:pathLst>
                <a:path w="324485" h="324485">
                  <a:moveTo>
                    <a:pt x="225418" y="0"/>
                  </a:moveTo>
                  <a:lnTo>
                    <a:pt x="188160" y="7234"/>
                  </a:lnTo>
                  <a:lnTo>
                    <a:pt x="155441" y="28936"/>
                  </a:lnTo>
                  <a:lnTo>
                    <a:pt x="133681" y="61679"/>
                  </a:lnTo>
                  <a:lnTo>
                    <a:pt x="126428" y="98909"/>
                  </a:lnTo>
                  <a:lnTo>
                    <a:pt x="133681" y="136141"/>
                  </a:lnTo>
                  <a:lnTo>
                    <a:pt x="172986" y="195308"/>
                  </a:lnTo>
                  <a:lnTo>
                    <a:pt x="178835" y="225342"/>
                  </a:lnTo>
                  <a:lnTo>
                    <a:pt x="172986" y="255376"/>
                  </a:lnTo>
                  <a:lnTo>
                    <a:pt x="155441" y="281793"/>
                  </a:lnTo>
                  <a:lnTo>
                    <a:pt x="129045" y="299303"/>
                  </a:lnTo>
                  <a:lnTo>
                    <a:pt x="98990" y="305139"/>
                  </a:lnTo>
                  <a:lnTo>
                    <a:pt x="68934" y="299303"/>
                  </a:lnTo>
                  <a:lnTo>
                    <a:pt x="42538" y="281793"/>
                  </a:lnTo>
                  <a:lnTo>
                    <a:pt x="24986" y="255376"/>
                  </a:lnTo>
                  <a:lnTo>
                    <a:pt x="19135" y="225342"/>
                  </a:lnTo>
                  <a:lnTo>
                    <a:pt x="24986" y="195308"/>
                  </a:lnTo>
                  <a:lnTo>
                    <a:pt x="42538" y="168890"/>
                  </a:lnTo>
                  <a:lnTo>
                    <a:pt x="46945" y="164484"/>
                  </a:lnTo>
                  <a:lnTo>
                    <a:pt x="51746" y="160674"/>
                  </a:lnTo>
                  <a:lnTo>
                    <a:pt x="56915" y="157460"/>
                  </a:lnTo>
                  <a:lnTo>
                    <a:pt x="53117" y="170681"/>
                  </a:lnTo>
                  <a:lnTo>
                    <a:pt x="71507" y="175964"/>
                  </a:lnTo>
                  <a:lnTo>
                    <a:pt x="82772" y="136683"/>
                  </a:lnTo>
                  <a:lnTo>
                    <a:pt x="50844" y="111169"/>
                  </a:lnTo>
                  <a:lnTo>
                    <a:pt x="38906" y="126117"/>
                  </a:lnTo>
                  <a:lnTo>
                    <a:pt x="53244" y="137585"/>
                  </a:lnTo>
                  <a:lnTo>
                    <a:pt x="46710" y="141320"/>
                  </a:lnTo>
                  <a:lnTo>
                    <a:pt x="7253" y="188107"/>
                  </a:lnTo>
                  <a:lnTo>
                    <a:pt x="0" y="225337"/>
                  </a:lnTo>
                  <a:lnTo>
                    <a:pt x="7253" y="262569"/>
                  </a:lnTo>
                  <a:lnTo>
                    <a:pt x="29013" y="295319"/>
                  </a:lnTo>
                  <a:lnTo>
                    <a:pt x="61730" y="317022"/>
                  </a:lnTo>
                  <a:lnTo>
                    <a:pt x="98985" y="324256"/>
                  </a:lnTo>
                  <a:lnTo>
                    <a:pt x="136242" y="317022"/>
                  </a:lnTo>
                  <a:lnTo>
                    <a:pt x="168967" y="295319"/>
                  </a:lnTo>
                  <a:lnTo>
                    <a:pt x="190719" y="262575"/>
                  </a:lnTo>
                  <a:lnTo>
                    <a:pt x="197970" y="225342"/>
                  </a:lnTo>
                  <a:lnTo>
                    <a:pt x="190719" y="188109"/>
                  </a:lnTo>
                  <a:lnTo>
                    <a:pt x="168967" y="155365"/>
                  </a:lnTo>
                  <a:lnTo>
                    <a:pt x="158952" y="143183"/>
                  </a:lnTo>
                  <a:lnTo>
                    <a:pt x="151617" y="129482"/>
                  </a:lnTo>
                  <a:lnTo>
                    <a:pt x="147109" y="114610"/>
                  </a:lnTo>
                  <a:lnTo>
                    <a:pt x="145573" y="98913"/>
                  </a:lnTo>
                  <a:lnTo>
                    <a:pt x="147109" y="83217"/>
                  </a:lnTo>
                  <a:lnTo>
                    <a:pt x="168967" y="42462"/>
                  </a:lnTo>
                  <a:lnTo>
                    <a:pt x="225418" y="19116"/>
                  </a:lnTo>
                  <a:lnTo>
                    <a:pt x="255474" y="24953"/>
                  </a:lnTo>
                  <a:lnTo>
                    <a:pt x="281870" y="42462"/>
                  </a:lnTo>
                  <a:lnTo>
                    <a:pt x="301069" y="73303"/>
                  </a:lnTo>
                  <a:lnTo>
                    <a:pt x="304742" y="107938"/>
                  </a:lnTo>
                  <a:lnTo>
                    <a:pt x="293385" y="140919"/>
                  </a:lnTo>
                  <a:lnTo>
                    <a:pt x="267493" y="166795"/>
                  </a:lnTo>
                  <a:lnTo>
                    <a:pt x="271278" y="153574"/>
                  </a:lnTo>
                  <a:lnTo>
                    <a:pt x="252888" y="148291"/>
                  </a:lnTo>
                  <a:lnTo>
                    <a:pt x="241623" y="187585"/>
                  </a:lnTo>
                  <a:lnTo>
                    <a:pt x="273551" y="213086"/>
                  </a:lnTo>
                  <a:lnTo>
                    <a:pt x="285502" y="198139"/>
                  </a:lnTo>
                  <a:lnTo>
                    <a:pt x="271151" y="186670"/>
                  </a:lnTo>
                  <a:lnTo>
                    <a:pt x="292889" y="171308"/>
                  </a:lnTo>
                  <a:lnTo>
                    <a:pt x="309694" y="150860"/>
                  </a:lnTo>
                  <a:lnTo>
                    <a:pt x="320534" y="126377"/>
                  </a:lnTo>
                  <a:lnTo>
                    <a:pt x="324377" y="98913"/>
                  </a:lnTo>
                  <a:lnTo>
                    <a:pt x="322475" y="79453"/>
                  </a:lnTo>
                  <a:lnTo>
                    <a:pt x="316891" y="61020"/>
                  </a:lnTo>
                  <a:lnTo>
                    <a:pt x="307805" y="44039"/>
                  </a:lnTo>
                  <a:lnTo>
                    <a:pt x="295395" y="28936"/>
                  </a:lnTo>
                  <a:lnTo>
                    <a:pt x="262676" y="7234"/>
                  </a:lnTo>
                  <a:lnTo>
                    <a:pt x="225418" y="0"/>
                  </a:lnTo>
                  <a:close/>
                </a:path>
              </a:pathLst>
            </a:custGeom>
            <a:solidFill>
              <a:srgbClr val="FFFFFF"/>
            </a:solidFill>
          </p:spPr>
          <p:txBody>
            <a:bodyPr wrap="square" lIns="0" tIns="0" rIns="0" bIns="0" rtlCol="0"/>
            <a:lstStyle/>
            <a:p>
              <a:endParaRPr/>
            </a:p>
          </p:txBody>
        </p:sp>
        <p:sp>
          <p:nvSpPr>
            <p:cNvPr id="28" name="object 28"/>
            <p:cNvSpPr/>
            <p:nvPr/>
          </p:nvSpPr>
          <p:spPr>
            <a:xfrm>
              <a:off x="2465524" y="5231714"/>
              <a:ext cx="592455" cy="534035"/>
            </a:xfrm>
            <a:custGeom>
              <a:avLst/>
              <a:gdLst/>
              <a:ahLst/>
              <a:cxnLst/>
              <a:rect l="l" t="t" r="r" b="b"/>
              <a:pathLst>
                <a:path w="592455" h="534035">
                  <a:moveTo>
                    <a:pt x="405501" y="0"/>
                  </a:moveTo>
                  <a:lnTo>
                    <a:pt x="186680" y="0"/>
                  </a:lnTo>
                  <a:lnTo>
                    <a:pt x="166518" y="2675"/>
                  </a:lnTo>
                  <a:lnTo>
                    <a:pt x="132161" y="22513"/>
                  </a:lnTo>
                  <a:lnTo>
                    <a:pt x="10353" y="228142"/>
                  </a:lnTo>
                  <a:lnTo>
                    <a:pt x="0" y="266771"/>
                  </a:lnTo>
                  <a:lnTo>
                    <a:pt x="2588" y="286609"/>
                  </a:lnTo>
                  <a:lnTo>
                    <a:pt x="119764" y="494918"/>
                  </a:lnTo>
                  <a:lnTo>
                    <a:pt x="148045" y="523198"/>
                  </a:lnTo>
                  <a:lnTo>
                    <a:pt x="186680" y="533552"/>
                  </a:lnTo>
                  <a:lnTo>
                    <a:pt x="405501" y="533552"/>
                  </a:lnTo>
                  <a:lnTo>
                    <a:pt x="444136" y="523198"/>
                  </a:lnTo>
                  <a:lnTo>
                    <a:pt x="472417" y="494918"/>
                  </a:lnTo>
                  <a:lnTo>
                    <a:pt x="581828" y="305409"/>
                  </a:lnTo>
                  <a:lnTo>
                    <a:pt x="592181" y="266771"/>
                  </a:lnTo>
                  <a:lnTo>
                    <a:pt x="589593" y="246936"/>
                  </a:lnTo>
                  <a:lnTo>
                    <a:pt x="472417" y="38633"/>
                  </a:lnTo>
                  <a:lnTo>
                    <a:pt x="444136" y="10353"/>
                  </a:lnTo>
                  <a:lnTo>
                    <a:pt x="405501" y="0"/>
                  </a:lnTo>
                  <a:close/>
                </a:path>
              </a:pathLst>
            </a:custGeom>
            <a:solidFill>
              <a:srgbClr val="5BAB46"/>
            </a:solidFill>
          </p:spPr>
          <p:txBody>
            <a:bodyPr wrap="square" lIns="0" tIns="0" rIns="0" bIns="0" rtlCol="0"/>
            <a:lstStyle/>
            <a:p>
              <a:endParaRPr/>
            </a:p>
          </p:txBody>
        </p:sp>
        <p:sp>
          <p:nvSpPr>
            <p:cNvPr id="29" name="object 29"/>
            <p:cNvSpPr/>
            <p:nvPr/>
          </p:nvSpPr>
          <p:spPr>
            <a:xfrm>
              <a:off x="2616835" y="5333621"/>
              <a:ext cx="304165" cy="324485"/>
            </a:xfrm>
            <a:custGeom>
              <a:avLst/>
              <a:gdLst/>
              <a:ahLst/>
              <a:cxnLst/>
              <a:rect l="l" t="t" r="r" b="b"/>
              <a:pathLst>
                <a:path w="304164" h="324485">
                  <a:moveTo>
                    <a:pt x="218579" y="0"/>
                  </a:moveTo>
                  <a:lnTo>
                    <a:pt x="28511" y="0"/>
                  </a:lnTo>
                  <a:lnTo>
                    <a:pt x="17423" y="2243"/>
                  </a:lnTo>
                  <a:lnTo>
                    <a:pt x="8359" y="8359"/>
                  </a:lnTo>
                  <a:lnTo>
                    <a:pt x="2243" y="17423"/>
                  </a:lnTo>
                  <a:lnTo>
                    <a:pt x="0" y="28511"/>
                  </a:lnTo>
                  <a:lnTo>
                    <a:pt x="0" y="76034"/>
                  </a:lnTo>
                  <a:lnTo>
                    <a:pt x="38011" y="76034"/>
                  </a:lnTo>
                  <a:lnTo>
                    <a:pt x="38011" y="295871"/>
                  </a:lnTo>
                  <a:lnTo>
                    <a:pt x="40255" y="306959"/>
                  </a:lnTo>
                  <a:lnTo>
                    <a:pt x="46370" y="316023"/>
                  </a:lnTo>
                  <a:lnTo>
                    <a:pt x="55434" y="322139"/>
                  </a:lnTo>
                  <a:lnTo>
                    <a:pt x="66522" y="324383"/>
                  </a:lnTo>
                  <a:lnTo>
                    <a:pt x="256590" y="324383"/>
                  </a:lnTo>
                  <a:lnTo>
                    <a:pt x="267678" y="322139"/>
                  </a:lnTo>
                  <a:lnTo>
                    <a:pt x="276742" y="316023"/>
                  </a:lnTo>
                  <a:lnTo>
                    <a:pt x="282858" y="306959"/>
                  </a:lnTo>
                  <a:lnTo>
                    <a:pt x="283179" y="305371"/>
                  </a:lnTo>
                  <a:lnTo>
                    <a:pt x="61290" y="305371"/>
                  </a:lnTo>
                  <a:lnTo>
                    <a:pt x="57023" y="301104"/>
                  </a:lnTo>
                  <a:lnTo>
                    <a:pt x="57023" y="57035"/>
                  </a:lnTo>
                  <a:lnTo>
                    <a:pt x="19011" y="57035"/>
                  </a:lnTo>
                  <a:lnTo>
                    <a:pt x="19011" y="23279"/>
                  </a:lnTo>
                  <a:lnTo>
                    <a:pt x="23279" y="19011"/>
                  </a:lnTo>
                  <a:lnTo>
                    <a:pt x="245168" y="19011"/>
                  </a:lnTo>
                  <a:lnTo>
                    <a:pt x="244847" y="17423"/>
                  </a:lnTo>
                  <a:lnTo>
                    <a:pt x="238731" y="8359"/>
                  </a:lnTo>
                  <a:lnTo>
                    <a:pt x="229667" y="2243"/>
                  </a:lnTo>
                  <a:lnTo>
                    <a:pt x="218579" y="0"/>
                  </a:lnTo>
                  <a:close/>
                </a:path>
                <a:path w="304164" h="324485">
                  <a:moveTo>
                    <a:pt x="285102" y="267360"/>
                  </a:moveTo>
                  <a:lnTo>
                    <a:pt x="76022" y="267360"/>
                  </a:lnTo>
                  <a:lnTo>
                    <a:pt x="76022" y="301104"/>
                  </a:lnTo>
                  <a:lnTo>
                    <a:pt x="71767" y="305371"/>
                  </a:lnTo>
                  <a:lnTo>
                    <a:pt x="93395" y="305371"/>
                  </a:lnTo>
                  <a:lnTo>
                    <a:pt x="94462" y="302399"/>
                  </a:lnTo>
                  <a:lnTo>
                    <a:pt x="95034" y="299199"/>
                  </a:lnTo>
                  <a:lnTo>
                    <a:pt x="95034" y="286372"/>
                  </a:lnTo>
                  <a:lnTo>
                    <a:pt x="285102" y="286372"/>
                  </a:lnTo>
                  <a:lnTo>
                    <a:pt x="285102" y="267360"/>
                  </a:lnTo>
                  <a:close/>
                </a:path>
                <a:path w="304164" h="324485">
                  <a:moveTo>
                    <a:pt x="285102" y="286372"/>
                  </a:moveTo>
                  <a:lnTo>
                    <a:pt x="266090" y="286372"/>
                  </a:lnTo>
                  <a:lnTo>
                    <a:pt x="266090" y="301104"/>
                  </a:lnTo>
                  <a:lnTo>
                    <a:pt x="261823" y="305371"/>
                  </a:lnTo>
                  <a:lnTo>
                    <a:pt x="283179" y="305371"/>
                  </a:lnTo>
                  <a:lnTo>
                    <a:pt x="285102" y="295871"/>
                  </a:lnTo>
                  <a:lnTo>
                    <a:pt x="285102" y="286372"/>
                  </a:lnTo>
                  <a:close/>
                </a:path>
                <a:path w="304164" h="324485">
                  <a:moveTo>
                    <a:pt x="247091" y="181241"/>
                  </a:moveTo>
                  <a:lnTo>
                    <a:pt x="228079" y="181241"/>
                  </a:lnTo>
                  <a:lnTo>
                    <a:pt x="228079" y="267360"/>
                  </a:lnTo>
                  <a:lnTo>
                    <a:pt x="247091" y="267360"/>
                  </a:lnTo>
                  <a:lnTo>
                    <a:pt x="247091" y="181241"/>
                  </a:lnTo>
                  <a:close/>
                </a:path>
                <a:path w="304164" h="324485">
                  <a:moveTo>
                    <a:pt x="245168" y="19011"/>
                  </a:moveTo>
                  <a:lnTo>
                    <a:pt x="223812" y="19011"/>
                  </a:lnTo>
                  <a:lnTo>
                    <a:pt x="228079" y="23279"/>
                  </a:lnTo>
                  <a:lnTo>
                    <a:pt x="228079" y="47523"/>
                  </a:lnTo>
                  <a:lnTo>
                    <a:pt x="226314" y="48856"/>
                  </a:lnTo>
                  <a:lnTo>
                    <a:pt x="224599" y="50317"/>
                  </a:lnTo>
                  <a:lnTo>
                    <a:pt x="112814" y="162864"/>
                  </a:lnTo>
                  <a:lnTo>
                    <a:pt x="112814" y="216623"/>
                  </a:lnTo>
                  <a:lnTo>
                    <a:pt x="88595" y="240093"/>
                  </a:lnTo>
                  <a:lnTo>
                    <a:pt x="102031" y="253530"/>
                  </a:lnTo>
                  <a:lnTo>
                    <a:pt x="126123" y="229311"/>
                  </a:lnTo>
                  <a:lnTo>
                    <a:pt x="179882" y="229311"/>
                  </a:lnTo>
                  <a:lnTo>
                    <a:pt x="198817" y="210426"/>
                  </a:lnTo>
                  <a:lnTo>
                    <a:pt x="145135" y="210426"/>
                  </a:lnTo>
                  <a:lnTo>
                    <a:pt x="158348" y="196977"/>
                  </a:lnTo>
                  <a:lnTo>
                    <a:pt x="131699" y="196977"/>
                  </a:lnTo>
                  <a:lnTo>
                    <a:pt x="131699" y="170103"/>
                  </a:lnTo>
                  <a:lnTo>
                    <a:pt x="171792" y="129997"/>
                  </a:lnTo>
                  <a:lnTo>
                    <a:pt x="191834" y="129997"/>
                  </a:lnTo>
                  <a:lnTo>
                    <a:pt x="186829" y="114973"/>
                  </a:lnTo>
                  <a:lnTo>
                    <a:pt x="236423" y="65379"/>
                  </a:lnTo>
                  <a:lnTo>
                    <a:pt x="245854" y="59121"/>
                  </a:lnTo>
                  <a:lnTo>
                    <a:pt x="256589" y="57035"/>
                  </a:lnTo>
                  <a:lnTo>
                    <a:pt x="293568" y="57035"/>
                  </a:lnTo>
                  <a:lnTo>
                    <a:pt x="290182" y="51930"/>
                  </a:lnTo>
                  <a:lnTo>
                    <a:pt x="280643" y="44550"/>
                  </a:lnTo>
                  <a:lnTo>
                    <a:pt x="269917" y="39936"/>
                  </a:lnTo>
                  <a:lnTo>
                    <a:pt x="264170" y="39001"/>
                  </a:lnTo>
                  <a:lnTo>
                    <a:pt x="247091" y="39001"/>
                  </a:lnTo>
                  <a:lnTo>
                    <a:pt x="247091" y="28511"/>
                  </a:lnTo>
                  <a:lnTo>
                    <a:pt x="245168" y="19011"/>
                  </a:lnTo>
                  <a:close/>
                </a:path>
                <a:path w="304164" h="324485">
                  <a:moveTo>
                    <a:pt x="220566" y="188734"/>
                  </a:moveTo>
                  <a:lnTo>
                    <a:pt x="193332" y="188734"/>
                  </a:lnTo>
                  <a:lnTo>
                    <a:pt x="172021" y="210426"/>
                  </a:lnTo>
                  <a:lnTo>
                    <a:pt x="198817" y="210426"/>
                  </a:lnTo>
                  <a:lnTo>
                    <a:pt x="220566" y="188734"/>
                  </a:lnTo>
                  <a:close/>
                </a:path>
                <a:path w="304164" h="324485">
                  <a:moveTo>
                    <a:pt x="191834" y="129997"/>
                  </a:moveTo>
                  <a:lnTo>
                    <a:pt x="171792" y="129997"/>
                  </a:lnTo>
                  <a:lnTo>
                    <a:pt x="178523" y="150164"/>
                  </a:lnTo>
                  <a:lnTo>
                    <a:pt x="131699" y="196977"/>
                  </a:lnTo>
                  <a:lnTo>
                    <a:pt x="158348" y="196977"/>
                  </a:lnTo>
                  <a:lnTo>
                    <a:pt x="166446" y="188734"/>
                  </a:lnTo>
                  <a:lnTo>
                    <a:pt x="220566" y="188734"/>
                  </a:lnTo>
                  <a:lnTo>
                    <a:pt x="228079" y="181241"/>
                  </a:lnTo>
                  <a:lnTo>
                    <a:pt x="247091" y="181241"/>
                  </a:lnTo>
                  <a:lnTo>
                    <a:pt x="247091" y="170103"/>
                  </a:lnTo>
                  <a:lnTo>
                    <a:pt x="185458" y="170103"/>
                  </a:lnTo>
                  <a:lnTo>
                    <a:pt x="220017" y="135140"/>
                  </a:lnTo>
                  <a:lnTo>
                    <a:pt x="193548" y="135140"/>
                  </a:lnTo>
                  <a:lnTo>
                    <a:pt x="191834" y="129997"/>
                  </a:lnTo>
                  <a:close/>
                </a:path>
                <a:path w="304164" h="324485">
                  <a:moveTo>
                    <a:pt x="274362" y="134950"/>
                  </a:moveTo>
                  <a:lnTo>
                    <a:pt x="247091" y="134950"/>
                  </a:lnTo>
                  <a:lnTo>
                    <a:pt x="212331" y="170103"/>
                  </a:lnTo>
                  <a:lnTo>
                    <a:pt x="247091" y="170103"/>
                  </a:lnTo>
                  <a:lnTo>
                    <a:pt x="247091" y="162229"/>
                  </a:lnTo>
                  <a:lnTo>
                    <a:pt x="274362" y="134950"/>
                  </a:lnTo>
                  <a:close/>
                </a:path>
                <a:path w="304164" h="324485">
                  <a:moveTo>
                    <a:pt x="249872" y="78816"/>
                  </a:moveTo>
                  <a:lnTo>
                    <a:pt x="193548" y="135140"/>
                  </a:lnTo>
                  <a:lnTo>
                    <a:pt x="220017" y="135140"/>
                  </a:lnTo>
                  <a:lnTo>
                    <a:pt x="220205" y="134950"/>
                  </a:lnTo>
                  <a:lnTo>
                    <a:pt x="274362" y="134950"/>
                  </a:lnTo>
                  <a:lnTo>
                    <a:pt x="290182" y="119126"/>
                  </a:lnTo>
                  <a:lnTo>
                    <a:pt x="292297" y="115938"/>
                  </a:lnTo>
                  <a:lnTo>
                    <a:pt x="239217" y="115938"/>
                  </a:lnTo>
                  <a:lnTo>
                    <a:pt x="263309" y="92252"/>
                  </a:lnTo>
                  <a:lnTo>
                    <a:pt x="249872" y="78816"/>
                  </a:lnTo>
                  <a:close/>
                </a:path>
                <a:path w="304164" h="324485">
                  <a:moveTo>
                    <a:pt x="293568" y="57035"/>
                  </a:moveTo>
                  <a:lnTo>
                    <a:pt x="256589" y="57035"/>
                  </a:lnTo>
                  <a:lnTo>
                    <a:pt x="267321" y="59121"/>
                  </a:lnTo>
                  <a:lnTo>
                    <a:pt x="276745" y="65379"/>
                  </a:lnTo>
                  <a:lnTo>
                    <a:pt x="283003" y="74803"/>
                  </a:lnTo>
                  <a:lnTo>
                    <a:pt x="285089" y="85534"/>
                  </a:lnTo>
                  <a:lnTo>
                    <a:pt x="283003" y="96265"/>
                  </a:lnTo>
                  <a:lnTo>
                    <a:pt x="276745" y="105689"/>
                  </a:lnTo>
                  <a:lnTo>
                    <a:pt x="266090" y="115938"/>
                  </a:lnTo>
                  <a:lnTo>
                    <a:pt x="292297" y="115938"/>
                  </a:lnTo>
                  <a:lnTo>
                    <a:pt x="300605" y="103420"/>
                  </a:lnTo>
                  <a:lnTo>
                    <a:pt x="304078" y="85534"/>
                  </a:lnTo>
                  <a:lnTo>
                    <a:pt x="300605" y="67642"/>
                  </a:lnTo>
                  <a:lnTo>
                    <a:pt x="293568" y="57035"/>
                  </a:lnTo>
                  <a:close/>
                </a:path>
                <a:path w="304164" h="324485">
                  <a:moveTo>
                    <a:pt x="55384" y="19011"/>
                  </a:moveTo>
                  <a:lnTo>
                    <a:pt x="33756" y="19011"/>
                  </a:lnTo>
                  <a:lnTo>
                    <a:pt x="38011" y="23279"/>
                  </a:lnTo>
                  <a:lnTo>
                    <a:pt x="38011" y="57035"/>
                  </a:lnTo>
                  <a:lnTo>
                    <a:pt x="57023" y="57035"/>
                  </a:lnTo>
                  <a:lnTo>
                    <a:pt x="57023" y="25184"/>
                  </a:lnTo>
                  <a:lnTo>
                    <a:pt x="56438" y="21983"/>
                  </a:lnTo>
                  <a:lnTo>
                    <a:pt x="55384" y="19011"/>
                  </a:lnTo>
                  <a:close/>
                </a:path>
                <a:path w="304164" h="324485">
                  <a:moveTo>
                    <a:pt x="258551" y="38087"/>
                  </a:moveTo>
                  <a:lnTo>
                    <a:pt x="247091" y="39001"/>
                  </a:lnTo>
                  <a:lnTo>
                    <a:pt x="264170" y="39001"/>
                  </a:lnTo>
                  <a:lnTo>
                    <a:pt x="258551" y="38087"/>
                  </a:lnTo>
                  <a:close/>
                </a:path>
              </a:pathLst>
            </a:custGeom>
            <a:solidFill>
              <a:srgbClr val="FFFFFF"/>
            </a:solidFill>
          </p:spPr>
          <p:txBody>
            <a:bodyPr wrap="square" lIns="0" tIns="0" rIns="0" bIns="0" rtlCol="0"/>
            <a:lstStyle/>
            <a:p>
              <a:endParaRPr/>
            </a:p>
          </p:txBody>
        </p:sp>
      </p:grpSp>
      <p:sp>
        <p:nvSpPr>
          <p:cNvPr id="30" name="object 30"/>
          <p:cNvSpPr txBox="1"/>
          <p:nvPr/>
        </p:nvSpPr>
        <p:spPr>
          <a:xfrm>
            <a:off x="7608952" y="3919395"/>
            <a:ext cx="3310365" cy="558165"/>
          </a:xfrm>
          <a:prstGeom prst="rect">
            <a:avLst/>
          </a:prstGeom>
        </p:spPr>
        <p:txBody>
          <a:bodyPr vert="horz" wrap="square" lIns="0" tIns="89535" rIns="0" bIns="0" rtlCol="0">
            <a:spAutoFit/>
          </a:bodyPr>
          <a:lstStyle/>
          <a:p>
            <a:pPr marL="12700" marR="5080">
              <a:lnSpc>
                <a:spcPct val="74700"/>
              </a:lnSpc>
              <a:spcBef>
                <a:spcPts val="705"/>
              </a:spcBef>
            </a:pPr>
            <a:r>
              <a:rPr sz="2000" b="1" spc="-100" dirty="0">
                <a:solidFill>
                  <a:srgbClr val="A5A5A5"/>
                </a:solidFill>
                <a:latin typeface="Grammarsaurus" pitchFamily="2" charset="0"/>
                <a:cs typeface="Gill Sans MT"/>
              </a:rPr>
              <a:t>Developing perspective and judgement</a:t>
            </a:r>
            <a:endParaRPr sz="2000" spc="-100">
              <a:latin typeface="Grammarsaurus" pitchFamily="2" charset="0"/>
              <a:cs typeface="Gill Sans MT"/>
            </a:endParaRPr>
          </a:p>
        </p:txBody>
      </p:sp>
      <p:sp>
        <p:nvSpPr>
          <p:cNvPr id="31" name="object 31"/>
          <p:cNvSpPr txBox="1"/>
          <p:nvPr/>
        </p:nvSpPr>
        <p:spPr>
          <a:xfrm>
            <a:off x="7608951" y="4677331"/>
            <a:ext cx="2176015" cy="330200"/>
          </a:xfrm>
          <a:prstGeom prst="rect">
            <a:avLst/>
          </a:prstGeom>
        </p:spPr>
        <p:txBody>
          <a:bodyPr vert="horz" wrap="square" lIns="0" tIns="12700" rIns="0" bIns="0" rtlCol="0">
            <a:spAutoFit/>
          </a:bodyPr>
          <a:lstStyle/>
          <a:p>
            <a:pPr marL="12700">
              <a:lnSpc>
                <a:spcPct val="100000"/>
              </a:lnSpc>
              <a:spcBef>
                <a:spcPts val="100"/>
              </a:spcBef>
            </a:pPr>
            <a:r>
              <a:rPr sz="2000" b="1" spc="-100" dirty="0">
                <a:solidFill>
                  <a:srgbClr val="A1A1A1"/>
                </a:solidFill>
                <a:latin typeface="Grammarsaurus" pitchFamily="2" charset="0"/>
                <a:cs typeface="Gill Sans MT"/>
              </a:rPr>
              <a:t>Thinking critically</a:t>
            </a:r>
            <a:endParaRPr sz="2000" spc="-100">
              <a:latin typeface="Grammarsaurus" pitchFamily="2" charset="0"/>
              <a:cs typeface="Gill Sans MT"/>
            </a:endParaRPr>
          </a:p>
        </p:txBody>
      </p:sp>
      <p:grpSp>
        <p:nvGrpSpPr>
          <p:cNvPr id="32" name="object 32"/>
          <p:cNvGrpSpPr/>
          <p:nvPr/>
        </p:nvGrpSpPr>
        <p:grpSpPr>
          <a:xfrm>
            <a:off x="2465104" y="2016404"/>
            <a:ext cx="8454390" cy="3559175"/>
            <a:chOff x="2465104" y="2016404"/>
            <a:chExt cx="8454390" cy="3559175"/>
          </a:xfrm>
        </p:grpSpPr>
        <p:sp>
          <p:nvSpPr>
            <p:cNvPr id="33" name="object 33"/>
            <p:cNvSpPr/>
            <p:nvPr/>
          </p:nvSpPr>
          <p:spPr>
            <a:xfrm>
              <a:off x="6886371" y="2606903"/>
              <a:ext cx="4031615" cy="0"/>
            </a:xfrm>
            <a:custGeom>
              <a:avLst/>
              <a:gdLst/>
              <a:ahLst/>
              <a:cxnLst/>
              <a:rect l="l" t="t" r="r" b="b"/>
              <a:pathLst>
                <a:path w="4031615">
                  <a:moveTo>
                    <a:pt x="0" y="0"/>
                  </a:moveTo>
                  <a:lnTo>
                    <a:pt x="4031221" y="0"/>
                  </a:lnTo>
                </a:path>
              </a:pathLst>
            </a:custGeom>
            <a:ln w="3175">
              <a:solidFill>
                <a:srgbClr val="8C9A9A"/>
              </a:solidFill>
            </a:ln>
          </p:spPr>
          <p:txBody>
            <a:bodyPr wrap="square" lIns="0" tIns="0" rIns="0" bIns="0" rtlCol="0"/>
            <a:lstStyle/>
            <a:p>
              <a:endParaRPr/>
            </a:p>
          </p:txBody>
        </p:sp>
        <p:sp>
          <p:nvSpPr>
            <p:cNvPr id="34" name="object 34"/>
            <p:cNvSpPr/>
            <p:nvPr/>
          </p:nvSpPr>
          <p:spPr>
            <a:xfrm>
              <a:off x="6886371" y="3253803"/>
              <a:ext cx="4031615" cy="0"/>
            </a:xfrm>
            <a:custGeom>
              <a:avLst/>
              <a:gdLst/>
              <a:ahLst/>
              <a:cxnLst/>
              <a:rect l="l" t="t" r="r" b="b"/>
              <a:pathLst>
                <a:path w="4031615">
                  <a:moveTo>
                    <a:pt x="0" y="0"/>
                  </a:moveTo>
                  <a:lnTo>
                    <a:pt x="4031221" y="0"/>
                  </a:lnTo>
                </a:path>
              </a:pathLst>
            </a:custGeom>
            <a:ln w="3175">
              <a:solidFill>
                <a:srgbClr val="8C9A9A"/>
              </a:solidFill>
            </a:ln>
          </p:spPr>
          <p:txBody>
            <a:bodyPr wrap="square" lIns="0" tIns="0" rIns="0" bIns="0" rtlCol="0"/>
            <a:lstStyle/>
            <a:p>
              <a:endParaRPr/>
            </a:p>
          </p:txBody>
        </p:sp>
        <p:sp>
          <p:nvSpPr>
            <p:cNvPr id="35" name="object 35"/>
            <p:cNvSpPr/>
            <p:nvPr/>
          </p:nvSpPr>
          <p:spPr>
            <a:xfrm>
              <a:off x="6886371" y="3894175"/>
              <a:ext cx="4031615" cy="0"/>
            </a:xfrm>
            <a:custGeom>
              <a:avLst/>
              <a:gdLst/>
              <a:ahLst/>
              <a:cxnLst/>
              <a:rect l="l" t="t" r="r" b="b"/>
              <a:pathLst>
                <a:path w="4031615">
                  <a:moveTo>
                    <a:pt x="0" y="0"/>
                  </a:moveTo>
                  <a:lnTo>
                    <a:pt x="4031221" y="0"/>
                  </a:lnTo>
                </a:path>
              </a:pathLst>
            </a:custGeom>
            <a:ln w="3175">
              <a:solidFill>
                <a:srgbClr val="8C9A9A"/>
              </a:solidFill>
            </a:ln>
          </p:spPr>
          <p:txBody>
            <a:bodyPr wrap="square" lIns="0" tIns="0" rIns="0" bIns="0" rtlCol="0"/>
            <a:lstStyle/>
            <a:p>
              <a:endParaRPr/>
            </a:p>
          </p:txBody>
        </p:sp>
        <p:sp>
          <p:nvSpPr>
            <p:cNvPr id="36" name="object 36"/>
            <p:cNvSpPr/>
            <p:nvPr/>
          </p:nvSpPr>
          <p:spPr>
            <a:xfrm>
              <a:off x="6886371" y="4534547"/>
              <a:ext cx="4031615" cy="0"/>
            </a:xfrm>
            <a:custGeom>
              <a:avLst/>
              <a:gdLst/>
              <a:ahLst/>
              <a:cxnLst/>
              <a:rect l="l" t="t" r="r" b="b"/>
              <a:pathLst>
                <a:path w="4031615">
                  <a:moveTo>
                    <a:pt x="0" y="0"/>
                  </a:moveTo>
                  <a:lnTo>
                    <a:pt x="4031221" y="0"/>
                  </a:lnTo>
                </a:path>
              </a:pathLst>
            </a:custGeom>
            <a:ln w="3175">
              <a:solidFill>
                <a:srgbClr val="8C9A9A"/>
              </a:solidFill>
            </a:ln>
          </p:spPr>
          <p:txBody>
            <a:bodyPr wrap="square" lIns="0" tIns="0" rIns="0" bIns="0" rtlCol="0"/>
            <a:lstStyle/>
            <a:p>
              <a:endParaRPr/>
            </a:p>
          </p:txBody>
        </p:sp>
        <p:sp>
          <p:nvSpPr>
            <p:cNvPr id="37" name="object 37"/>
            <p:cNvSpPr/>
            <p:nvPr/>
          </p:nvSpPr>
          <p:spPr>
            <a:xfrm>
              <a:off x="6886371" y="5174919"/>
              <a:ext cx="4031615" cy="0"/>
            </a:xfrm>
            <a:custGeom>
              <a:avLst/>
              <a:gdLst/>
              <a:ahLst/>
              <a:cxnLst/>
              <a:rect l="l" t="t" r="r" b="b"/>
              <a:pathLst>
                <a:path w="4031615">
                  <a:moveTo>
                    <a:pt x="0" y="0"/>
                  </a:moveTo>
                  <a:lnTo>
                    <a:pt x="4031221" y="0"/>
                  </a:lnTo>
                </a:path>
              </a:pathLst>
            </a:custGeom>
            <a:ln w="3175">
              <a:solidFill>
                <a:srgbClr val="8C9A9A"/>
              </a:solidFill>
            </a:ln>
          </p:spPr>
          <p:txBody>
            <a:bodyPr wrap="square" lIns="0" tIns="0" rIns="0" bIns="0" rtlCol="0"/>
            <a:lstStyle/>
            <a:p>
              <a:endParaRPr/>
            </a:p>
          </p:txBody>
        </p:sp>
        <p:sp>
          <p:nvSpPr>
            <p:cNvPr id="38" name="object 38"/>
            <p:cNvSpPr/>
            <p:nvPr/>
          </p:nvSpPr>
          <p:spPr>
            <a:xfrm>
              <a:off x="6900183" y="2031022"/>
              <a:ext cx="563245" cy="504825"/>
            </a:xfrm>
            <a:custGeom>
              <a:avLst/>
              <a:gdLst/>
              <a:ahLst/>
              <a:cxnLst/>
              <a:rect l="l" t="t" r="r" b="b"/>
              <a:pathLst>
                <a:path w="563245" h="504825">
                  <a:moveTo>
                    <a:pt x="390848" y="0"/>
                  </a:moveTo>
                  <a:lnTo>
                    <a:pt x="172027" y="0"/>
                  </a:lnTo>
                  <a:lnTo>
                    <a:pt x="155706" y="2177"/>
                  </a:lnTo>
                  <a:lnTo>
                    <a:pt x="117773" y="31330"/>
                  </a:lnTo>
                  <a:lnTo>
                    <a:pt x="8362" y="220827"/>
                  </a:lnTo>
                  <a:lnTo>
                    <a:pt x="0" y="252156"/>
                  </a:lnTo>
                  <a:lnTo>
                    <a:pt x="2090" y="268256"/>
                  </a:lnTo>
                  <a:lnTo>
                    <a:pt x="117773" y="472986"/>
                  </a:lnTo>
                  <a:lnTo>
                    <a:pt x="155712" y="502127"/>
                  </a:lnTo>
                  <a:lnTo>
                    <a:pt x="172027" y="504304"/>
                  </a:lnTo>
                  <a:lnTo>
                    <a:pt x="390848" y="504304"/>
                  </a:lnTo>
                  <a:lnTo>
                    <a:pt x="435059" y="486028"/>
                  </a:lnTo>
                  <a:lnTo>
                    <a:pt x="554513" y="283476"/>
                  </a:lnTo>
                  <a:lnTo>
                    <a:pt x="562876" y="252156"/>
                  </a:lnTo>
                  <a:lnTo>
                    <a:pt x="560785" y="236054"/>
                  </a:lnTo>
                  <a:lnTo>
                    <a:pt x="445103" y="31330"/>
                  </a:lnTo>
                  <a:lnTo>
                    <a:pt x="407171" y="2177"/>
                  </a:lnTo>
                  <a:lnTo>
                    <a:pt x="390848" y="0"/>
                  </a:lnTo>
                  <a:close/>
                </a:path>
              </a:pathLst>
            </a:custGeom>
            <a:solidFill>
              <a:srgbClr val="FFFFFF"/>
            </a:solidFill>
          </p:spPr>
          <p:txBody>
            <a:bodyPr wrap="square" lIns="0" tIns="0" rIns="0" bIns="0" rtlCol="0"/>
            <a:lstStyle/>
            <a:p>
              <a:endParaRPr/>
            </a:p>
          </p:txBody>
        </p:sp>
        <p:sp>
          <p:nvSpPr>
            <p:cNvPr id="39" name="object 39"/>
            <p:cNvSpPr/>
            <p:nvPr/>
          </p:nvSpPr>
          <p:spPr>
            <a:xfrm>
              <a:off x="6885533" y="2016404"/>
              <a:ext cx="592455" cy="534035"/>
            </a:xfrm>
            <a:custGeom>
              <a:avLst/>
              <a:gdLst/>
              <a:ahLst/>
              <a:cxnLst/>
              <a:rect l="l" t="t" r="r" b="b"/>
              <a:pathLst>
                <a:path w="592454" h="534035">
                  <a:moveTo>
                    <a:pt x="474535" y="293090"/>
                  </a:moveTo>
                  <a:lnTo>
                    <a:pt x="439318" y="257873"/>
                  </a:lnTo>
                  <a:lnTo>
                    <a:pt x="425894" y="271310"/>
                  </a:lnTo>
                  <a:lnTo>
                    <a:pt x="438162" y="283591"/>
                  </a:lnTo>
                  <a:lnTo>
                    <a:pt x="414502" y="283591"/>
                  </a:lnTo>
                  <a:lnTo>
                    <a:pt x="411632" y="275501"/>
                  </a:lnTo>
                  <a:lnTo>
                    <a:pt x="405218" y="269087"/>
                  </a:lnTo>
                  <a:lnTo>
                    <a:pt x="397141" y="266230"/>
                  </a:lnTo>
                  <a:lnTo>
                    <a:pt x="397141" y="287858"/>
                  </a:lnTo>
                  <a:lnTo>
                    <a:pt x="397141" y="298323"/>
                  </a:lnTo>
                  <a:lnTo>
                    <a:pt x="392887" y="302590"/>
                  </a:lnTo>
                  <a:lnTo>
                    <a:pt x="382397" y="302590"/>
                  </a:lnTo>
                  <a:lnTo>
                    <a:pt x="378142" y="298323"/>
                  </a:lnTo>
                  <a:lnTo>
                    <a:pt x="378142" y="287858"/>
                  </a:lnTo>
                  <a:lnTo>
                    <a:pt x="382397" y="283591"/>
                  </a:lnTo>
                  <a:lnTo>
                    <a:pt x="392887" y="283591"/>
                  </a:lnTo>
                  <a:lnTo>
                    <a:pt x="397141" y="287858"/>
                  </a:lnTo>
                  <a:lnTo>
                    <a:pt x="397141" y="266230"/>
                  </a:lnTo>
                  <a:lnTo>
                    <a:pt x="397141" y="226593"/>
                  </a:lnTo>
                  <a:lnTo>
                    <a:pt x="435140" y="226593"/>
                  </a:lnTo>
                  <a:lnTo>
                    <a:pt x="435140" y="207594"/>
                  </a:lnTo>
                  <a:lnTo>
                    <a:pt x="435140" y="169595"/>
                  </a:lnTo>
                  <a:lnTo>
                    <a:pt x="435140" y="150596"/>
                  </a:lnTo>
                  <a:lnTo>
                    <a:pt x="416140" y="150596"/>
                  </a:lnTo>
                  <a:lnTo>
                    <a:pt x="416140" y="169595"/>
                  </a:lnTo>
                  <a:lnTo>
                    <a:pt x="416140" y="207594"/>
                  </a:lnTo>
                  <a:lnTo>
                    <a:pt x="359143" y="207594"/>
                  </a:lnTo>
                  <a:lnTo>
                    <a:pt x="359143" y="169595"/>
                  </a:lnTo>
                  <a:lnTo>
                    <a:pt x="416140" y="169595"/>
                  </a:lnTo>
                  <a:lnTo>
                    <a:pt x="416140" y="150596"/>
                  </a:lnTo>
                  <a:lnTo>
                    <a:pt x="340144" y="150596"/>
                  </a:lnTo>
                  <a:lnTo>
                    <a:pt x="340144" y="226593"/>
                  </a:lnTo>
                  <a:lnTo>
                    <a:pt x="378142" y="226593"/>
                  </a:lnTo>
                  <a:lnTo>
                    <a:pt x="378142" y="266230"/>
                  </a:lnTo>
                  <a:lnTo>
                    <a:pt x="370065" y="269087"/>
                  </a:lnTo>
                  <a:lnTo>
                    <a:pt x="363651" y="275501"/>
                  </a:lnTo>
                  <a:lnTo>
                    <a:pt x="360781" y="283591"/>
                  </a:lnTo>
                  <a:lnTo>
                    <a:pt x="319506" y="283591"/>
                  </a:lnTo>
                  <a:lnTo>
                    <a:pt x="315391" y="275971"/>
                  </a:lnTo>
                  <a:lnTo>
                    <a:pt x="309245" y="269951"/>
                  </a:lnTo>
                  <a:lnTo>
                    <a:pt x="302145" y="266344"/>
                  </a:lnTo>
                  <a:lnTo>
                    <a:pt x="302145" y="287858"/>
                  </a:lnTo>
                  <a:lnTo>
                    <a:pt x="302145" y="298323"/>
                  </a:lnTo>
                  <a:lnTo>
                    <a:pt x="297891" y="302590"/>
                  </a:lnTo>
                  <a:lnTo>
                    <a:pt x="287413" y="302590"/>
                  </a:lnTo>
                  <a:lnTo>
                    <a:pt x="283146" y="298323"/>
                  </a:lnTo>
                  <a:lnTo>
                    <a:pt x="283146" y="287858"/>
                  </a:lnTo>
                  <a:lnTo>
                    <a:pt x="287413" y="283591"/>
                  </a:lnTo>
                  <a:lnTo>
                    <a:pt x="297891" y="283591"/>
                  </a:lnTo>
                  <a:lnTo>
                    <a:pt x="302145" y="287858"/>
                  </a:lnTo>
                  <a:lnTo>
                    <a:pt x="302145" y="266344"/>
                  </a:lnTo>
                  <a:lnTo>
                    <a:pt x="301510" y="266014"/>
                  </a:lnTo>
                  <a:lnTo>
                    <a:pt x="292646" y="264591"/>
                  </a:lnTo>
                  <a:lnTo>
                    <a:pt x="283768" y="266014"/>
                  </a:lnTo>
                  <a:lnTo>
                    <a:pt x="276034" y="269951"/>
                  </a:lnTo>
                  <a:lnTo>
                    <a:pt x="269887" y="275971"/>
                  </a:lnTo>
                  <a:lnTo>
                    <a:pt x="265785" y="283591"/>
                  </a:lnTo>
                  <a:lnTo>
                    <a:pt x="224523" y="283591"/>
                  </a:lnTo>
                  <a:lnTo>
                    <a:pt x="221653" y="275501"/>
                  </a:lnTo>
                  <a:lnTo>
                    <a:pt x="215239" y="269087"/>
                  </a:lnTo>
                  <a:lnTo>
                    <a:pt x="207162" y="266230"/>
                  </a:lnTo>
                  <a:lnTo>
                    <a:pt x="207162" y="287858"/>
                  </a:lnTo>
                  <a:lnTo>
                    <a:pt x="207162" y="298323"/>
                  </a:lnTo>
                  <a:lnTo>
                    <a:pt x="202895" y="302590"/>
                  </a:lnTo>
                  <a:lnTo>
                    <a:pt x="192417" y="302590"/>
                  </a:lnTo>
                  <a:lnTo>
                    <a:pt x="188163" y="298323"/>
                  </a:lnTo>
                  <a:lnTo>
                    <a:pt x="188163" y="287858"/>
                  </a:lnTo>
                  <a:lnTo>
                    <a:pt x="192417" y="283591"/>
                  </a:lnTo>
                  <a:lnTo>
                    <a:pt x="202895" y="283591"/>
                  </a:lnTo>
                  <a:lnTo>
                    <a:pt x="207162" y="287858"/>
                  </a:lnTo>
                  <a:lnTo>
                    <a:pt x="207162" y="266230"/>
                  </a:lnTo>
                  <a:lnTo>
                    <a:pt x="207162" y="226593"/>
                  </a:lnTo>
                  <a:lnTo>
                    <a:pt x="245148" y="226593"/>
                  </a:lnTo>
                  <a:lnTo>
                    <a:pt x="245148" y="207594"/>
                  </a:lnTo>
                  <a:lnTo>
                    <a:pt x="245148" y="169595"/>
                  </a:lnTo>
                  <a:lnTo>
                    <a:pt x="245148" y="150596"/>
                  </a:lnTo>
                  <a:lnTo>
                    <a:pt x="226161" y="150596"/>
                  </a:lnTo>
                  <a:lnTo>
                    <a:pt x="226161" y="169595"/>
                  </a:lnTo>
                  <a:lnTo>
                    <a:pt x="226161" y="207594"/>
                  </a:lnTo>
                  <a:lnTo>
                    <a:pt x="169164" y="207594"/>
                  </a:lnTo>
                  <a:lnTo>
                    <a:pt x="169164" y="169595"/>
                  </a:lnTo>
                  <a:lnTo>
                    <a:pt x="226161" y="169595"/>
                  </a:lnTo>
                  <a:lnTo>
                    <a:pt x="226161" y="150596"/>
                  </a:lnTo>
                  <a:lnTo>
                    <a:pt x="150164" y="150596"/>
                  </a:lnTo>
                  <a:lnTo>
                    <a:pt x="150164" y="226593"/>
                  </a:lnTo>
                  <a:lnTo>
                    <a:pt x="188163" y="226593"/>
                  </a:lnTo>
                  <a:lnTo>
                    <a:pt x="188163" y="266230"/>
                  </a:lnTo>
                  <a:lnTo>
                    <a:pt x="180073" y="269087"/>
                  </a:lnTo>
                  <a:lnTo>
                    <a:pt x="173659" y="275501"/>
                  </a:lnTo>
                  <a:lnTo>
                    <a:pt x="170789" y="283591"/>
                  </a:lnTo>
                  <a:lnTo>
                    <a:pt x="150164" y="283591"/>
                  </a:lnTo>
                  <a:lnTo>
                    <a:pt x="150164" y="302590"/>
                  </a:lnTo>
                  <a:lnTo>
                    <a:pt x="170789" y="302590"/>
                  </a:lnTo>
                  <a:lnTo>
                    <a:pt x="174891" y="310235"/>
                  </a:lnTo>
                  <a:lnTo>
                    <a:pt x="181038" y="316242"/>
                  </a:lnTo>
                  <a:lnTo>
                    <a:pt x="188772" y="320179"/>
                  </a:lnTo>
                  <a:lnTo>
                    <a:pt x="197650" y="321589"/>
                  </a:lnTo>
                  <a:lnTo>
                    <a:pt x="206514" y="320179"/>
                  </a:lnTo>
                  <a:lnTo>
                    <a:pt x="214261" y="316242"/>
                  </a:lnTo>
                  <a:lnTo>
                    <a:pt x="220408" y="310235"/>
                  </a:lnTo>
                  <a:lnTo>
                    <a:pt x="224523" y="302590"/>
                  </a:lnTo>
                  <a:lnTo>
                    <a:pt x="265785" y="302590"/>
                  </a:lnTo>
                  <a:lnTo>
                    <a:pt x="268655" y="310680"/>
                  </a:lnTo>
                  <a:lnTo>
                    <a:pt x="275069" y="317093"/>
                  </a:lnTo>
                  <a:lnTo>
                    <a:pt x="283146" y="319951"/>
                  </a:lnTo>
                  <a:lnTo>
                    <a:pt x="283146" y="359587"/>
                  </a:lnTo>
                  <a:lnTo>
                    <a:pt x="245148" y="359587"/>
                  </a:lnTo>
                  <a:lnTo>
                    <a:pt x="245148" y="435584"/>
                  </a:lnTo>
                  <a:lnTo>
                    <a:pt x="340144" y="435584"/>
                  </a:lnTo>
                  <a:lnTo>
                    <a:pt x="340144" y="416585"/>
                  </a:lnTo>
                  <a:lnTo>
                    <a:pt x="340144" y="378587"/>
                  </a:lnTo>
                  <a:lnTo>
                    <a:pt x="340144" y="359587"/>
                  </a:lnTo>
                  <a:lnTo>
                    <a:pt x="321144" y="359587"/>
                  </a:lnTo>
                  <a:lnTo>
                    <a:pt x="321144" y="378587"/>
                  </a:lnTo>
                  <a:lnTo>
                    <a:pt x="321144" y="416585"/>
                  </a:lnTo>
                  <a:lnTo>
                    <a:pt x="264147" y="416585"/>
                  </a:lnTo>
                  <a:lnTo>
                    <a:pt x="264147" y="378587"/>
                  </a:lnTo>
                  <a:lnTo>
                    <a:pt x="321144" y="378587"/>
                  </a:lnTo>
                  <a:lnTo>
                    <a:pt x="321144" y="359587"/>
                  </a:lnTo>
                  <a:lnTo>
                    <a:pt x="302145" y="359587"/>
                  </a:lnTo>
                  <a:lnTo>
                    <a:pt x="302145" y="319951"/>
                  </a:lnTo>
                  <a:lnTo>
                    <a:pt x="310235" y="317093"/>
                  </a:lnTo>
                  <a:lnTo>
                    <a:pt x="316649" y="310680"/>
                  </a:lnTo>
                  <a:lnTo>
                    <a:pt x="319506" y="302590"/>
                  </a:lnTo>
                  <a:lnTo>
                    <a:pt x="360781" y="302590"/>
                  </a:lnTo>
                  <a:lnTo>
                    <a:pt x="364883" y="310235"/>
                  </a:lnTo>
                  <a:lnTo>
                    <a:pt x="371030" y="316242"/>
                  </a:lnTo>
                  <a:lnTo>
                    <a:pt x="378764" y="320179"/>
                  </a:lnTo>
                  <a:lnTo>
                    <a:pt x="387642" y="321589"/>
                  </a:lnTo>
                  <a:lnTo>
                    <a:pt x="396506" y="320179"/>
                  </a:lnTo>
                  <a:lnTo>
                    <a:pt x="404241" y="316242"/>
                  </a:lnTo>
                  <a:lnTo>
                    <a:pt x="410387" y="310235"/>
                  </a:lnTo>
                  <a:lnTo>
                    <a:pt x="414502" y="302590"/>
                  </a:lnTo>
                  <a:lnTo>
                    <a:pt x="438175" y="302590"/>
                  </a:lnTo>
                  <a:lnTo>
                    <a:pt x="425894" y="314871"/>
                  </a:lnTo>
                  <a:lnTo>
                    <a:pt x="439318" y="328307"/>
                  </a:lnTo>
                  <a:lnTo>
                    <a:pt x="474535" y="293090"/>
                  </a:lnTo>
                  <a:close/>
                </a:path>
                <a:path w="592454" h="534035">
                  <a:moveTo>
                    <a:pt x="592188" y="266776"/>
                  </a:moveTo>
                  <a:lnTo>
                    <a:pt x="589597" y="246938"/>
                  </a:lnTo>
                  <a:lnTo>
                    <a:pt x="581837" y="228142"/>
                  </a:lnTo>
                  <a:lnTo>
                    <a:pt x="562914" y="195376"/>
                  </a:lnTo>
                  <a:lnTo>
                    <a:pt x="562914" y="266776"/>
                  </a:lnTo>
                  <a:lnTo>
                    <a:pt x="561314" y="279120"/>
                  </a:lnTo>
                  <a:lnTo>
                    <a:pt x="447090" y="480288"/>
                  </a:lnTo>
                  <a:lnTo>
                    <a:pt x="405511" y="504304"/>
                  </a:lnTo>
                  <a:lnTo>
                    <a:pt x="186690" y="504304"/>
                  </a:lnTo>
                  <a:lnTo>
                    <a:pt x="145097" y="480288"/>
                  </a:lnTo>
                  <a:lnTo>
                    <a:pt x="35687" y="290779"/>
                  </a:lnTo>
                  <a:lnTo>
                    <a:pt x="29273" y="266776"/>
                  </a:lnTo>
                  <a:lnTo>
                    <a:pt x="30873" y="254431"/>
                  </a:lnTo>
                  <a:lnTo>
                    <a:pt x="145097" y="53263"/>
                  </a:lnTo>
                  <a:lnTo>
                    <a:pt x="186690" y="29248"/>
                  </a:lnTo>
                  <a:lnTo>
                    <a:pt x="405511" y="29248"/>
                  </a:lnTo>
                  <a:lnTo>
                    <a:pt x="447090" y="53263"/>
                  </a:lnTo>
                  <a:lnTo>
                    <a:pt x="556514" y="242760"/>
                  </a:lnTo>
                  <a:lnTo>
                    <a:pt x="562914" y="266776"/>
                  </a:lnTo>
                  <a:lnTo>
                    <a:pt x="562914" y="195376"/>
                  </a:lnTo>
                  <a:lnTo>
                    <a:pt x="472427" y="38633"/>
                  </a:lnTo>
                  <a:lnTo>
                    <a:pt x="465201" y="29248"/>
                  </a:lnTo>
                  <a:lnTo>
                    <a:pt x="460019" y="22517"/>
                  </a:lnTo>
                  <a:lnTo>
                    <a:pt x="444144" y="10363"/>
                  </a:lnTo>
                  <a:lnTo>
                    <a:pt x="425665" y="2679"/>
                  </a:lnTo>
                  <a:lnTo>
                    <a:pt x="405511" y="0"/>
                  </a:lnTo>
                  <a:lnTo>
                    <a:pt x="186690" y="0"/>
                  </a:lnTo>
                  <a:lnTo>
                    <a:pt x="148043" y="10363"/>
                  </a:lnTo>
                  <a:lnTo>
                    <a:pt x="119773" y="38633"/>
                  </a:lnTo>
                  <a:lnTo>
                    <a:pt x="10363" y="228142"/>
                  </a:lnTo>
                  <a:lnTo>
                    <a:pt x="0" y="266776"/>
                  </a:lnTo>
                  <a:lnTo>
                    <a:pt x="2590" y="286613"/>
                  </a:lnTo>
                  <a:lnTo>
                    <a:pt x="119773" y="494919"/>
                  </a:lnTo>
                  <a:lnTo>
                    <a:pt x="148043" y="523201"/>
                  </a:lnTo>
                  <a:lnTo>
                    <a:pt x="186690" y="533552"/>
                  </a:lnTo>
                  <a:lnTo>
                    <a:pt x="405511" y="533552"/>
                  </a:lnTo>
                  <a:lnTo>
                    <a:pt x="425665" y="530885"/>
                  </a:lnTo>
                  <a:lnTo>
                    <a:pt x="444144" y="523201"/>
                  </a:lnTo>
                  <a:lnTo>
                    <a:pt x="460019" y="511048"/>
                  </a:lnTo>
                  <a:lnTo>
                    <a:pt x="465201" y="504304"/>
                  </a:lnTo>
                  <a:lnTo>
                    <a:pt x="472427" y="494919"/>
                  </a:lnTo>
                  <a:lnTo>
                    <a:pt x="581837" y="305409"/>
                  </a:lnTo>
                  <a:lnTo>
                    <a:pt x="589597" y="286613"/>
                  </a:lnTo>
                  <a:lnTo>
                    <a:pt x="592188" y="266776"/>
                  </a:lnTo>
                  <a:close/>
                </a:path>
              </a:pathLst>
            </a:custGeom>
            <a:solidFill>
              <a:srgbClr val="4E6B8E"/>
            </a:solidFill>
          </p:spPr>
          <p:txBody>
            <a:bodyPr wrap="square" lIns="0" tIns="0" rIns="0" bIns="0" rtlCol="0"/>
            <a:lstStyle/>
            <a:p>
              <a:endParaRPr/>
            </a:p>
          </p:txBody>
        </p:sp>
        <p:sp>
          <p:nvSpPr>
            <p:cNvPr id="40" name="object 40"/>
            <p:cNvSpPr/>
            <p:nvPr/>
          </p:nvSpPr>
          <p:spPr>
            <a:xfrm>
              <a:off x="6900183" y="3325380"/>
              <a:ext cx="563245" cy="504825"/>
            </a:xfrm>
            <a:custGeom>
              <a:avLst/>
              <a:gdLst/>
              <a:ahLst/>
              <a:cxnLst/>
              <a:rect l="l" t="t" r="r" b="b"/>
              <a:pathLst>
                <a:path w="563245" h="504825">
                  <a:moveTo>
                    <a:pt x="390848" y="0"/>
                  </a:moveTo>
                  <a:lnTo>
                    <a:pt x="172027" y="0"/>
                  </a:lnTo>
                  <a:lnTo>
                    <a:pt x="155706" y="2177"/>
                  </a:lnTo>
                  <a:lnTo>
                    <a:pt x="117773" y="31330"/>
                  </a:lnTo>
                  <a:lnTo>
                    <a:pt x="8362" y="220827"/>
                  </a:lnTo>
                  <a:lnTo>
                    <a:pt x="0" y="252156"/>
                  </a:lnTo>
                  <a:lnTo>
                    <a:pt x="2090" y="268256"/>
                  </a:lnTo>
                  <a:lnTo>
                    <a:pt x="117773" y="472986"/>
                  </a:lnTo>
                  <a:lnTo>
                    <a:pt x="155712" y="502127"/>
                  </a:lnTo>
                  <a:lnTo>
                    <a:pt x="172027" y="504304"/>
                  </a:lnTo>
                  <a:lnTo>
                    <a:pt x="390848" y="504304"/>
                  </a:lnTo>
                  <a:lnTo>
                    <a:pt x="435059" y="486028"/>
                  </a:lnTo>
                  <a:lnTo>
                    <a:pt x="554513" y="283476"/>
                  </a:lnTo>
                  <a:lnTo>
                    <a:pt x="562876" y="252156"/>
                  </a:lnTo>
                  <a:lnTo>
                    <a:pt x="560785" y="236054"/>
                  </a:lnTo>
                  <a:lnTo>
                    <a:pt x="445103" y="31330"/>
                  </a:lnTo>
                  <a:lnTo>
                    <a:pt x="407171" y="2177"/>
                  </a:lnTo>
                  <a:lnTo>
                    <a:pt x="390848" y="0"/>
                  </a:lnTo>
                  <a:close/>
                </a:path>
              </a:pathLst>
            </a:custGeom>
            <a:solidFill>
              <a:srgbClr val="FFFFFF"/>
            </a:solidFill>
          </p:spPr>
          <p:txBody>
            <a:bodyPr wrap="square" lIns="0" tIns="0" rIns="0" bIns="0" rtlCol="0"/>
            <a:lstStyle/>
            <a:p>
              <a:endParaRPr/>
            </a:p>
          </p:txBody>
        </p:sp>
        <p:sp>
          <p:nvSpPr>
            <p:cNvPr id="41" name="object 41"/>
            <p:cNvSpPr/>
            <p:nvPr/>
          </p:nvSpPr>
          <p:spPr>
            <a:xfrm>
              <a:off x="6885533" y="3310762"/>
              <a:ext cx="592455" cy="534035"/>
            </a:xfrm>
            <a:custGeom>
              <a:avLst/>
              <a:gdLst/>
              <a:ahLst/>
              <a:cxnLst/>
              <a:rect l="l" t="t" r="r" b="b"/>
              <a:pathLst>
                <a:path w="592454" h="534035">
                  <a:moveTo>
                    <a:pt x="456755" y="266255"/>
                  </a:moveTo>
                  <a:lnTo>
                    <a:pt x="452501" y="262001"/>
                  </a:lnTo>
                  <a:lnTo>
                    <a:pt x="437743" y="262001"/>
                  </a:lnTo>
                  <a:lnTo>
                    <a:pt x="437743" y="281012"/>
                  </a:lnTo>
                  <a:lnTo>
                    <a:pt x="437743" y="395681"/>
                  </a:lnTo>
                  <a:lnTo>
                    <a:pt x="371081" y="395681"/>
                  </a:lnTo>
                  <a:lnTo>
                    <a:pt x="368236" y="397129"/>
                  </a:lnTo>
                  <a:lnTo>
                    <a:pt x="346214" y="427126"/>
                  </a:lnTo>
                  <a:lnTo>
                    <a:pt x="324205" y="397129"/>
                  </a:lnTo>
                  <a:lnTo>
                    <a:pt x="321360" y="395681"/>
                  </a:lnTo>
                  <a:lnTo>
                    <a:pt x="254698" y="395681"/>
                  </a:lnTo>
                  <a:lnTo>
                    <a:pt x="254698" y="281520"/>
                  </a:lnTo>
                  <a:lnTo>
                    <a:pt x="254698" y="281012"/>
                  </a:lnTo>
                  <a:lnTo>
                    <a:pt x="437743" y="281012"/>
                  </a:lnTo>
                  <a:lnTo>
                    <a:pt x="437743" y="262001"/>
                  </a:lnTo>
                  <a:lnTo>
                    <a:pt x="353428" y="262001"/>
                  </a:lnTo>
                  <a:lnTo>
                    <a:pt x="353428" y="147332"/>
                  </a:lnTo>
                  <a:lnTo>
                    <a:pt x="353428" y="132575"/>
                  </a:lnTo>
                  <a:lnTo>
                    <a:pt x="349173" y="128320"/>
                  </a:lnTo>
                  <a:lnTo>
                    <a:pt x="334429" y="128320"/>
                  </a:lnTo>
                  <a:lnTo>
                    <a:pt x="334429" y="147332"/>
                  </a:lnTo>
                  <a:lnTo>
                    <a:pt x="334429" y="262001"/>
                  </a:lnTo>
                  <a:lnTo>
                    <a:pt x="228231" y="262001"/>
                  </a:lnTo>
                  <a:lnTo>
                    <a:pt x="225386" y="263448"/>
                  </a:lnTo>
                  <a:lnTo>
                    <a:pt x="203225" y="293649"/>
                  </a:lnTo>
                  <a:lnTo>
                    <a:pt x="181063" y="263448"/>
                  </a:lnTo>
                  <a:lnTo>
                    <a:pt x="178219" y="262001"/>
                  </a:lnTo>
                  <a:lnTo>
                    <a:pt x="151384" y="262001"/>
                  </a:lnTo>
                  <a:lnTo>
                    <a:pt x="151384" y="147332"/>
                  </a:lnTo>
                  <a:lnTo>
                    <a:pt x="334429" y="147332"/>
                  </a:lnTo>
                  <a:lnTo>
                    <a:pt x="334429" y="128320"/>
                  </a:lnTo>
                  <a:lnTo>
                    <a:pt x="136626" y="128320"/>
                  </a:lnTo>
                  <a:lnTo>
                    <a:pt x="132372" y="132575"/>
                  </a:lnTo>
                  <a:lnTo>
                    <a:pt x="132372" y="276758"/>
                  </a:lnTo>
                  <a:lnTo>
                    <a:pt x="136626" y="281012"/>
                  </a:lnTo>
                  <a:lnTo>
                    <a:pt x="170370" y="281012"/>
                  </a:lnTo>
                  <a:lnTo>
                    <a:pt x="197205" y="317576"/>
                  </a:lnTo>
                  <a:lnTo>
                    <a:pt x="200037" y="319011"/>
                  </a:lnTo>
                  <a:lnTo>
                    <a:pt x="206413" y="319011"/>
                  </a:lnTo>
                  <a:lnTo>
                    <a:pt x="209245" y="317576"/>
                  </a:lnTo>
                  <a:lnTo>
                    <a:pt x="226783" y="293649"/>
                  </a:lnTo>
                  <a:lnTo>
                    <a:pt x="235686" y="281520"/>
                  </a:lnTo>
                  <a:lnTo>
                    <a:pt x="235686" y="410438"/>
                  </a:lnTo>
                  <a:lnTo>
                    <a:pt x="239953" y="414693"/>
                  </a:lnTo>
                  <a:lnTo>
                    <a:pt x="313512" y="414693"/>
                  </a:lnTo>
                  <a:lnTo>
                    <a:pt x="340347" y="451256"/>
                  </a:lnTo>
                  <a:lnTo>
                    <a:pt x="343192" y="452704"/>
                  </a:lnTo>
                  <a:lnTo>
                    <a:pt x="349250" y="452704"/>
                  </a:lnTo>
                  <a:lnTo>
                    <a:pt x="352094" y="451256"/>
                  </a:lnTo>
                  <a:lnTo>
                    <a:pt x="369785" y="427126"/>
                  </a:lnTo>
                  <a:lnTo>
                    <a:pt x="378917" y="414693"/>
                  </a:lnTo>
                  <a:lnTo>
                    <a:pt x="452501" y="414693"/>
                  </a:lnTo>
                  <a:lnTo>
                    <a:pt x="456755" y="410438"/>
                  </a:lnTo>
                  <a:lnTo>
                    <a:pt x="456755" y="281012"/>
                  </a:lnTo>
                  <a:lnTo>
                    <a:pt x="456755" y="266255"/>
                  </a:lnTo>
                  <a:close/>
                </a:path>
                <a:path w="592454" h="534035">
                  <a:moveTo>
                    <a:pt x="592188" y="266776"/>
                  </a:moveTo>
                  <a:lnTo>
                    <a:pt x="589597" y="246938"/>
                  </a:lnTo>
                  <a:lnTo>
                    <a:pt x="581837" y="228142"/>
                  </a:lnTo>
                  <a:lnTo>
                    <a:pt x="562914" y="195376"/>
                  </a:lnTo>
                  <a:lnTo>
                    <a:pt x="562914" y="266776"/>
                  </a:lnTo>
                  <a:lnTo>
                    <a:pt x="561314" y="279120"/>
                  </a:lnTo>
                  <a:lnTo>
                    <a:pt x="447090" y="480288"/>
                  </a:lnTo>
                  <a:lnTo>
                    <a:pt x="405511" y="504304"/>
                  </a:lnTo>
                  <a:lnTo>
                    <a:pt x="186690" y="504304"/>
                  </a:lnTo>
                  <a:lnTo>
                    <a:pt x="145097" y="480288"/>
                  </a:lnTo>
                  <a:lnTo>
                    <a:pt x="35687" y="290779"/>
                  </a:lnTo>
                  <a:lnTo>
                    <a:pt x="29273" y="266776"/>
                  </a:lnTo>
                  <a:lnTo>
                    <a:pt x="30873" y="254431"/>
                  </a:lnTo>
                  <a:lnTo>
                    <a:pt x="145097" y="53263"/>
                  </a:lnTo>
                  <a:lnTo>
                    <a:pt x="186690" y="29248"/>
                  </a:lnTo>
                  <a:lnTo>
                    <a:pt x="405511" y="29248"/>
                  </a:lnTo>
                  <a:lnTo>
                    <a:pt x="447090" y="53263"/>
                  </a:lnTo>
                  <a:lnTo>
                    <a:pt x="556514" y="242760"/>
                  </a:lnTo>
                  <a:lnTo>
                    <a:pt x="562914" y="266776"/>
                  </a:lnTo>
                  <a:lnTo>
                    <a:pt x="562914" y="195376"/>
                  </a:lnTo>
                  <a:lnTo>
                    <a:pt x="472427" y="38633"/>
                  </a:lnTo>
                  <a:lnTo>
                    <a:pt x="465201" y="29248"/>
                  </a:lnTo>
                  <a:lnTo>
                    <a:pt x="460019" y="22517"/>
                  </a:lnTo>
                  <a:lnTo>
                    <a:pt x="444144" y="10363"/>
                  </a:lnTo>
                  <a:lnTo>
                    <a:pt x="425665" y="2679"/>
                  </a:lnTo>
                  <a:lnTo>
                    <a:pt x="405511" y="0"/>
                  </a:lnTo>
                  <a:lnTo>
                    <a:pt x="186690" y="0"/>
                  </a:lnTo>
                  <a:lnTo>
                    <a:pt x="148043" y="10363"/>
                  </a:lnTo>
                  <a:lnTo>
                    <a:pt x="119773" y="38633"/>
                  </a:lnTo>
                  <a:lnTo>
                    <a:pt x="10363" y="228142"/>
                  </a:lnTo>
                  <a:lnTo>
                    <a:pt x="0" y="266776"/>
                  </a:lnTo>
                  <a:lnTo>
                    <a:pt x="2590" y="286613"/>
                  </a:lnTo>
                  <a:lnTo>
                    <a:pt x="119773" y="494919"/>
                  </a:lnTo>
                  <a:lnTo>
                    <a:pt x="148043" y="523201"/>
                  </a:lnTo>
                  <a:lnTo>
                    <a:pt x="186690" y="533539"/>
                  </a:lnTo>
                  <a:lnTo>
                    <a:pt x="405511" y="533539"/>
                  </a:lnTo>
                  <a:lnTo>
                    <a:pt x="425665" y="530872"/>
                  </a:lnTo>
                  <a:lnTo>
                    <a:pt x="444144" y="523201"/>
                  </a:lnTo>
                  <a:lnTo>
                    <a:pt x="460019" y="511048"/>
                  </a:lnTo>
                  <a:lnTo>
                    <a:pt x="465201" y="504304"/>
                  </a:lnTo>
                  <a:lnTo>
                    <a:pt x="472427" y="494919"/>
                  </a:lnTo>
                  <a:lnTo>
                    <a:pt x="581837" y="305409"/>
                  </a:lnTo>
                  <a:lnTo>
                    <a:pt x="589597" y="286613"/>
                  </a:lnTo>
                  <a:lnTo>
                    <a:pt x="592188" y="266776"/>
                  </a:lnTo>
                  <a:close/>
                </a:path>
              </a:pathLst>
            </a:custGeom>
            <a:solidFill>
              <a:srgbClr val="A4A4A4"/>
            </a:solidFill>
          </p:spPr>
          <p:txBody>
            <a:bodyPr wrap="square" lIns="0" tIns="0" rIns="0" bIns="0" rtlCol="0"/>
            <a:lstStyle/>
            <a:p>
              <a:endParaRPr/>
            </a:p>
          </p:txBody>
        </p:sp>
        <p:pic>
          <p:nvPicPr>
            <p:cNvPr id="42" name="object 42"/>
            <p:cNvPicPr/>
            <p:nvPr/>
          </p:nvPicPr>
          <p:blipFill>
            <a:blip r:embed="rId4" cstate="print"/>
            <a:stretch>
              <a:fillRect/>
            </a:stretch>
          </p:blipFill>
          <p:spPr>
            <a:xfrm>
              <a:off x="7093496" y="3480511"/>
              <a:ext cx="69888" cy="68961"/>
            </a:xfrm>
            <a:prstGeom prst="rect">
              <a:avLst/>
            </a:prstGeom>
          </p:spPr>
        </p:pic>
        <p:pic>
          <p:nvPicPr>
            <p:cNvPr id="43" name="object 43"/>
            <p:cNvPicPr/>
            <p:nvPr/>
          </p:nvPicPr>
          <p:blipFill>
            <a:blip r:embed="rId5" cstate="print"/>
            <a:stretch>
              <a:fillRect/>
            </a:stretch>
          </p:blipFill>
          <p:spPr>
            <a:xfrm>
              <a:off x="7186231" y="3615740"/>
              <a:ext cx="91059" cy="67017"/>
            </a:xfrm>
            <a:prstGeom prst="rect">
              <a:avLst/>
            </a:prstGeom>
          </p:spPr>
        </p:pic>
        <p:sp>
          <p:nvSpPr>
            <p:cNvPr id="44" name="object 44"/>
            <p:cNvSpPr/>
            <p:nvPr/>
          </p:nvSpPr>
          <p:spPr>
            <a:xfrm>
              <a:off x="6900183" y="3962209"/>
              <a:ext cx="563245" cy="504825"/>
            </a:xfrm>
            <a:custGeom>
              <a:avLst/>
              <a:gdLst/>
              <a:ahLst/>
              <a:cxnLst/>
              <a:rect l="l" t="t" r="r" b="b"/>
              <a:pathLst>
                <a:path w="563245" h="504825">
                  <a:moveTo>
                    <a:pt x="390848" y="0"/>
                  </a:moveTo>
                  <a:lnTo>
                    <a:pt x="172027" y="0"/>
                  </a:lnTo>
                  <a:lnTo>
                    <a:pt x="155706" y="2177"/>
                  </a:lnTo>
                  <a:lnTo>
                    <a:pt x="117773" y="31330"/>
                  </a:lnTo>
                  <a:lnTo>
                    <a:pt x="8362" y="220827"/>
                  </a:lnTo>
                  <a:lnTo>
                    <a:pt x="0" y="252156"/>
                  </a:lnTo>
                  <a:lnTo>
                    <a:pt x="2090" y="268256"/>
                  </a:lnTo>
                  <a:lnTo>
                    <a:pt x="117773" y="472986"/>
                  </a:lnTo>
                  <a:lnTo>
                    <a:pt x="155712" y="502127"/>
                  </a:lnTo>
                  <a:lnTo>
                    <a:pt x="172027" y="504304"/>
                  </a:lnTo>
                  <a:lnTo>
                    <a:pt x="390848" y="504304"/>
                  </a:lnTo>
                  <a:lnTo>
                    <a:pt x="435059" y="486028"/>
                  </a:lnTo>
                  <a:lnTo>
                    <a:pt x="554513" y="283476"/>
                  </a:lnTo>
                  <a:lnTo>
                    <a:pt x="562876" y="252156"/>
                  </a:lnTo>
                  <a:lnTo>
                    <a:pt x="560785" y="236054"/>
                  </a:lnTo>
                  <a:lnTo>
                    <a:pt x="445103" y="31330"/>
                  </a:lnTo>
                  <a:lnTo>
                    <a:pt x="407171" y="2177"/>
                  </a:lnTo>
                  <a:lnTo>
                    <a:pt x="390848" y="0"/>
                  </a:lnTo>
                  <a:close/>
                </a:path>
              </a:pathLst>
            </a:custGeom>
            <a:solidFill>
              <a:srgbClr val="FFFFFF"/>
            </a:solidFill>
          </p:spPr>
          <p:txBody>
            <a:bodyPr wrap="square" lIns="0" tIns="0" rIns="0" bIns="0" rtlCol="0"/>
            <a:lstStyle/>
            <a:p>
              <a:endParaRPr/>
            </a:p>
          </p:txBody>
        </p:sp>
        <p:sp>
          <p:nvSpPr>
            <p:cNvPr id="45" name="object 45"/>
            <p:cNvSpPr/>
            <p:nvPr/>
          </p:nvSpPr>
          <p:spPr>
            <a:xfrm>
              <a:off x="6885533" y="3947591"/>
              <a:ext cx="592455" cy="534035"/>
            </a:xfrm>
            <a:custGeom>
              <a:avLst/>
              <a:gdLst/>
              <a:ahLst/>
              <a:cxnLst/>
              <a:rect l="l" t="t" r="r" b="b"/>
              <a:pathLst>
                <a:path w="592454" h="534035">
                  <a:moveTo>
                    <a:pt x="451294" y="177317"/>
                  </a:moveTo>
                  <a:lnTo>
                    <a:pt x="448589" y="172859"/>
                  </a:lnTo>
                  <a:lnTo>
                    <a:pt x="444169" y="171386"/>
                  </a:lnTo>
                  <a:lnTo>
                    <a:pt x="438480" y="169341"/>
                  </a:lnTo>
                  <a:lnTo>
                    <a:pt x="425792" y="164782"/>
                  </a:lnTo>
                  <a:lnTo>
                    <a:pt x="420408" y="162560"/>
                  </a:lnTo>
                  <a:lnTo>
                    <a:pt x="407720" y="157327"/>
                  </a:lnTo>
                  <a:lnTo>
                    <a:pt x="390017" y="149047"/>
                  </a:lnTo>
                  <a:lnTo>
                    <a:pt x="374650" y="140970"/>
                  </a:lnTo>
                  <a:lnTo>
                    <a:pt x="374650" y="162560"/>
                  </a:lnTo>
                  <a:lnTo>
                    <a:pt x="329387" y="152908"/>
                  </a:lnTo>
                  <a:lnTo>
                    <a:pt x="289115" y="150177"/>
                  </a:lnTo>
                  <a:lnTo>
                    <a:pt x="268947" y="150863"/>
                  </a:lnTo>
                  <a:lnTo>
                    <a:pt x="248843" y="152908"/>
                  </a:lnTo>
                  <a:lnTo>
                    <a:pt x="228892" y="156311"/>
                  </a:lnTo>
                  <a:lnTo>
                    <a:pt x="209156" y="161074"/>
                  </a:lnTo>
                  <a:lnTo>
                    <a:pt x="205447" y="162077"/>
                  </a:lnTo>
                  <a:lnTo>
                    <a:pt x="203581" y="162560"/>
                  </a:lnTo>
                  <a:lnTo>
                    <a:pt x="207327" y="160616"/>
                  </a:lnTo>
                  <a:lnTo>
                    <a:pt x="211035" y="158623"/>
                  </a:lnTo>
                  <a:lnTo>
                    <a:pt x="229730" y="148234"/>
                  </a:lnTo>
                  <a:lnTo>
                    <a:pt x="258737" y="136626"/>
                  </a:lnTo>
                  <a:lnTo>
                    <a:pt x="289115" y="132753"/>
                  </a:lnTo>
                  <a:lnTo>
                    <a:pt x="319481" y="136626"/>
                  </a:lnTo>
                  <a:lnTo>
                    <a:pt x="348500" y="148234"/>
                  </a:lnTo>
                  <a:lnTo>
                    <a:pt x="367182" y="158623"/>
                  </a:lnTo>
                  <a:lnTo>
                    <a:pt x="370903" y="160616"/>
                  </a:lnTo>
                  <a:lnTo>
                    <a:pt x="374650" y="162560"/>
                  </a:lnTo>
                  <a:lnTo>
                    <a:pt x="374650" y="140970"/>
                  </a:lnTo>
                  <a:lnTo>
                    <a:pt x="372745" y="139966"/>
                  </a:lnTo>
                  <a:lnTo>
                    <a:pt x="359740" y="132753"/>
                  </a:lnTo>
                  <a:lnTo>
                    <a:pt x="314020" y="116078"/>
                  </a:lnTo>
                  <a:lnTo>
                    <a:pt x="298615" y="114173"/>
                  </a:lnTo>
                  <a:lnTo>
                    <a:pt x="298615" y="99123"/>
                  </a:lnTo>
                  <a:lnTo>
                    <a:pt x="294360" y="94869"/>
                  </a:lnTo>
                  <a:lnTo>
                    <a:pt x="283870" y="94869"/>
                  </a:lnTo>
                  <a:lnTo>
                    <a:pt x="279603" y="99123"/>
                  </a:lnTo>
                  <a:lnTo>
                    <a:pt x="279603" y="114173"/>
                  </a:lnTo>
                  <a:lnTo>
                    <a:pt x="264198" y="116078"/>
                  </a:lnTo>
                  <a:lnTo>
                    <a:pt x="249097" y="119646"/>
                  </a:lnTo>
                  <a:lnTo>
                    <a:pt x="234480" y="124841"/>
                  </a:lnTo>
                  <a:lnTo>
                    <a:pt x="220497" y="131622"/>
                  </a:lnTo>
                  <a:lnTo>
                    <a:pt x="205486" y="139966"/>
                  </a:lnTo>
                  <a:lnTo>
                    <a:pt x="188201" y="149047"/>
                  </a:lnTo>
                  <a:lnTo>
                    <a:pt x="170497" y="157327"/>
                  </a:lnTo>
                  <a:lnTo>
                    <a:pt x="152425" y="164782"/>
                  </a:lnTo>
                  <a:lnTo>
                    <a:pt x="134061" y="171386"/>
                  </a:lnTo>
                  <a:lnTo>
                    <a:pt x="129641" y="172859"/>
                  </a:lnTo>
                  <a:lnTo>
                    <a:pt x="126936" y="177317"/>
                  </a:lnTo>
                  <a:lnTo>
                    <a:pt x="128435" y="186524"/>
                  </a:lnTo>
                  <a:lnTo>
                    <a:pt x="132397" y="189903"/>
                  </a:lnTo>
                  <a:lnTo>
                    <a:pt x="137058" y="189903"/>
                  </a:lnTo>
                  <a:lnTo>
                    <a:pt x="147383" y="189725"/>
                  </a:lnTo>
                  <a:lnTo>
                    <a:pt x="157683" y="189166"/>
                  </a:lnTo>
                  <a:lnTo>
                    <a:pt x="167944" y="188239"/>
                  </a:lnTo>
                  <a:lnTo>
                    <a:pt x="178181" y="186944"/>
                  </a:lnTo>
                  <a:lnTo>
                    <a:pt x="140373" y="272262"/>
                  </a:lnTo>
                  <a:lnTo>
                    <a:pt x="131813" y="272262"/>
                  </a:lnTo>
                  <a:lnTo>
                    <a:pt x="127558" y="276517"/>
                  </a:lnTo>
                  <a:lnTo>
                    <a:pt x="127558" y="281762"/>
                  </a:lnTo>
                  <a:lnTo>
                    <a:pt x="128892" y="292671"/>
                  </a:lnTo>
                  <a:lnTo>
                    <a:pt x="157937" y="327050"/>
                  </a:lnTo>
                  <a:lnTo>
                    <a:pt x="194081" y="335622"/>
                  </a:lnTo>
                  <a:lnTo>
                    <a:pt x="206857" y="334645"/>
                  </a:lnTo>
                  <a:lnTo>
                    <a:pt x="218986" y="331762"/>
                  </a:lnTo>
                  <a:lnTo>
                    <a:pt x="230212" y="327050"/>
                  </a:lnTo>
                  <a:lnTo>
                    <a:pt x="240233" y="320624"/>
                  </a:lnTo>
                  <a:lnTo>
                    <a:pt x="244449" y="316611"/>
                  </a:lnTo>
                  <a:lnTo>
                    <a:pt x="248945" y="312343"/>
                  </a:lnTo>
                  <a:lnTo>
                    <a:pt x="255333" y="302933"/>
                  </a:lnTo>
                  <a:lnTo>
                    <a:pt x="259257" y="292671"/>
                  </a:lnTo>
                  <a:lnTo>
                    <a:pt x="259435" y="291274"/>
                  </a:lnTo>
                  <a:lnTo>
                    <a:pt x="260604" y="281762"/>
                  </a:lnTo>
                  <a:lnTo>
                    <a:pt x="260604" y="276517"/>
                  </a:lnTo>
                  <a:lnTo>
                    <a:pt x="256349" y="272262"/>
                  </a:lnTo>
                  <a:lnTo>
                    <a:pt x="247777" y="272262"/>
                  </a:lnTo>
                  <a:lnTo>
                    <a:pt x="239776" y="254215"/>
                  </a:lnTo>
                  <a:lnTo>
                    <a:pt x="239776" y="291274"/>
                  </a:lnTo>
                  <a:lnTo>
                    <a:pt x="237693" y="296570"/>
                  </a:lnTo>
                  <a:lnTo>
                    <a:pt x="203720" y="315899"/>
                  </a:lnTo>
                  <a:lnTo>
                    <a:pt x="194081" y="316611"/>
                  </a:lnTo>
                  <a:lnTo>
                    <a:pt x="184429" y="315899"/>
                  </a:lnTo>
                  <a:lnTo>
                    <a:pt x="150469" y="296570"/>
                  </a:lnTo>
                  <a:lnTo>
                    <a:pt x="148386" y="291274"/>
                  </a:lnTo>
                  <a:lnTo>
                    <a:pt x="239776" y="291274"/>
                  </a:lnTo>
                  <a:lnTo>
                    <a:pt x="239776" y="254215"/>
                  </a:lnTo>
                  <a:lnTo>
                    <a:pt x="226987" y="225348"/>
                  </a:lnTo>
                  <a:lnTo>
                    <a:pt x="226987" y="272262"/>
                  </a:lnTo>
                  <a:lnTo>
                    <a:pt x="161175" y="272262"/>
                  </a:lnTo>
                  <a:lnTo>
                    <a:pt x="194081" y="197967"/>
                  </a:lnTo>
                  <a:lnTo>
                    <a:pt x="226987" y="272262"/>
                  </a:lnTo>
                  <a:lnTo>
                    <a:pt x="226987" y="225348"/>
                  </a:lnTo>
                  <a:lnTo>
                    <a:pt x="214858" y="197967"/>
                  </a:lnTo>
                  <a:lnTo>
                    <a:pt x="209981" y="186944"/>
                  </a:lnTo>
                  <a:lnTo>
                    <a:pt x="207429" y="181178"/>
                  </a:lnTo>
                  <a:lnTo>
                    <a:pt x="211975" y="180009"/>
                  </a:lnTo>
                  <a:lnTo>
                    <a:pt x="214249" y="179387"/>
                  </a:lnTo>
                  <a:lnTo>
                    <a:pt x="230390" y="175412"/>
                  </a:lnTo>
                  <a:lnTo>
                    <a:pt x="246697" y="172415"/>
                  </a:lnTo>
                  <a:lnTo>
                    <a:pt x="263105" y="170395"/>
                  </a:lnTo>
                  <a:lnTo>
                    <a:pt x="279603" y="169341"/>
                  </a:lnTo>
                  <a:lnTo>
                    <a:pt x="279603" y="362229"/>
                  </a:lnTo>
                  <a:lnTo>
                    <a:pt x="270103" y="362229"/>
                  </a:lnTo>
                  <a:lnTo>
                    <a:pt x="251625" y="365975"/>
                  </a:lnTo>
                  <a:lnTo>
                    <a:pt x="236512" y="376161"/>
                  </a:lnTo>
                  <a:lnTo>
                    <a:pt x="226326" y="391274"/>
                  </a:lnTo>
                  <a:lnTo>
                    <a:pt x="222592" y="409740"/>
                  </a:lnTo>
                  <a:lnTo>
                    <a:pt x="222592" y="414997"/>
                  </a:lnTo>
                  <a:lnTo>
                    <a:pt x="226847" y="419252"/>
                  </a:lnTo>
                  <a:lnTo>
                    <a:pt x="351383" y="419252"/>
                  </a:lnTo>
                  <a:lnTo>
                    <a:pt x="355638" y="414997"/>
                  </a:lnTo>
                  <a:lnTo>
                    <a:pt x="355638" y="409740"/>
                  </a:lnTo>
                  <a:lnTo>
                    <a:pt x="353707" y="400240"/>
                  </a:lnTo>
                  <a:lnTo>
                    <a:pt x="351891" y="391274"/>
                  </a:lnTo>
                  <a:lnTo>
                    <a:pt x="345122" y="381228"/>
                  </a:lnTo>
                  <a:lnTo>
                    <a:pt x="341693" y="376161"/>
                  </a:lnTo>
                  <a:lnTo>
                    <a:pt x="335000" y="371652"/>
                  </a:lnTo>
                  <a:lnTo>
                    <a:pt x="335000" y="400240"/>
                  </a:lnTo>
                  <a:lnTo>
                    <a:pt x="243230" y="400240"/>
                  </a:lnTo>
                  <a:lnTo>
                    <a:pt x="247332" y="392607"/>
                  </a:lnTo>
                  <a:lnTo>
                    <a:pt x="253479" y="386588"/>
                  </a:lnTo>
                  <a:lnTo>
                    <a:pt x="261226" y="382651"/>
                  </a:lnTo>
                  <a:lnTo>
                    <a:pt x="270103" y="381228"/>
                  </a:lnTo>
                  <a:lnTo>
                    <a:pt x="308114" y="381228"/>
                  </a:lnTo>
                  <a:lnTo>
                    <a:pt x="316992" y="382651"/>
                  </a:lnTo>
                  <a:lnTo>
                    <a:pt x="324726" y="386588"/>
                  </a:lnTo>
                  <a:lnTo>
                    <a:pt x="330885" y="392607"/>
                  </a:lnTo>
                  <a:lnTo>
                    <a:pt x="335000" y="400240"/>
                  </a:lnTo>
                  <a:lnTo>
                    <a:pt x="335000" y="371652"/>
                  </a:lnTo>
                  <a:lnTo>
                    <a:pt x="326593" y="365975"/>
                  </a:lnTo>
                  <a:lnTo>
                    <a:pt x="308114" y="362229"/>
                  </a:lnTo>
                  <a:lnTo>
                    <a:pt x="298615" y="362229"/>
                  </a:lnTo>
                  <a:lnTo>
                    <a:pt x="298615" y="169341"/>
                  </a:lnTo>
                  <a:lnTo>
                    <a:pt x="347827" y="175412"/>
                  </a:lnTo>
                  <a:lnTo>
                    <a:pt x="366242" y="180009"/>
                  </a:lnTo>
                  <a:lnTo>
                    <a:pt x="368515" y="180606"/>
                  </a:lnTo>
                  <a:lnTo>
                    <a:pt x="370801" y="181178"/>
                  </a:lnTo>
                  <a:lnTo>
                    <a:pt x="330441" y="272262"/>
                  </a:lnTo>
                  <a:lnTo>
                    <a:pt x="321881" y="272262"/>
                  </a:lnTo>
                  <a:lnTo>
                    <a:pt x="317627" y="276517"/>
                  </a:lnTo>
                  <a:lnTo>
                    <a:pt x="317627" y="281762"/>
                  </a:lnTo>
                  <a:lnTo>
                    <a:pt x="318960" y="292671"/>
                  </a:lnTo>
                  <a:lnTo>
                    <a:pt x="348005" y="327050"/>
                  </a:lnTo>
                  <a:lnTo>
                    <a:pt x="384149" y="335622"/>
                  </a:lnTo>
                  <a:lnTo>
                    <a:pt x="396913" y="334645"/>
                  </a:lnTo>
                  <a:lnTo>
                    <a:pt x="409054" y="331762"/>
                  </a:lnTo>
                  <a:lnTo>
                    <a:pt x="420268" y="327050"/>
                  </a:lnTo>
                  <a:lnTo>
                    <a:pt x="430301" y="320624"/>
                  </a:lnTo>
                  <a:lnTo>
                    <a:pt x="434517" y="316611"/>
                  </a:lnTo>
                  <a:lnTo>
                    <a:pt x="439013" y="312343"/>
                  </a:lnTo>
                  <a:lnTo>
                    <a:pt x="445401" y="302933"/>
                  </a:lnTo>
                  <a:lnTo>
                    <a:pt x="449326" y="292671"/>
                  </a:lnTo>
                  <a:lnTo>
                    <a:pt x="449503" y="291274"/>
                  </a:lnTo>
                  <a:lnTo>
                    <a:pt x="450672" y="281762"/>
                  </a:lnTo>
                  <a:lnTo>
                    <a:pt x="450672" y="276517"/>
                  </a:lnTo>
                  <a:lnTo>
                    <a:pt x="446417" y="272262"/>
                  </a:lnTo>
                  <a:lnTo>
                    <a:pt x="437845" y="272262"/>
                  </a:lnTo>
                  <a:lnTo>
                    <a:pt x="429831" y="254177"/>
                  </a:lnTo>
                  <a:lnTo>
                    <a:pt x="429831" y="291274"/>
                  </a:lnTo>
                  <a:lnTo>
                    <a:pt x="427761" y="296570"/>
                  </a:lnTo>
                  <a:lnTo>
                    <a:pt x="393788" y="315899"/>
                  </a:lnTo>
                  <a:lnTo>
                    <a:pt x="384149" y="316611"/>
                  </a:lnTo>
                  <a:lnTo>
                    <a:pt x="374497" y="315899"/>
                  </a:lnTo>
                  <a:lnTo>
                    <a:pt x="340525" y="296570"/>
                  </a:lnTo>
                  <a:lnTo>
                    <a:pt x="338455" y="291274"/>
                  </a:lnTo>
                  <a:lnTo>
                    <a:pt x="429831" y="291274"/>
                  </a:lnTo>
                  <a:lnTo>
                    <a:pt x="429831" y="254177"/>
                  </a:lnTo>
                  <a:lnTo>
                    <a:pt x="417055" y="225348"/>
                  </a:lnTo>
                  <a:lnTo>
                    <a:pt x="417055" y="272262"/>
                  </a:lnTo>
                  <a:lnTo>
                    <a:pt x="351231" y="272262"/>
                  </a:lnTo>
                  <a:lnTo>
                    <a:pt x="384149" y="197967"/>
                  </a:lnTo>
                  <a:lnTo>
                    <a:pt x="417055" y="272262"/>
                  </a:lnTo>
                  <a:lnTo>
                    <a:pt x="417055" y="225348"/>
                  </a:lnTo>
                  <a:lnTo>
                    <a:pt x="404926" y="197967"/>
                  </a:lnTo>
                  <a:lnTo>
                    <a:pt x="400050" y="186944"/>
                  </a:lnTo>
                  <a:lnTo>
                    <a:pt x="410273" y="188239"/>
                  </a:lnTo>
                  <a:lnTo>
                    <a:pt x="420535" y="189166"/>
                  </a:lnTo>
                  <a:lnTo>
                    <a:pt x="430834" y="189725"/>
                  </a:lnTo>
                  <a:lnTo>
                    <a:pt x="441159" y="189903"/>
                  </a:lnTo>
                  <a:lnTo>
                    <a:pt x="445820" y="189903"/>
                  </a:lnTo>
                  <a:lnTo>
                    <a:pt x="449300" y="186944"/>
                  </a:lnTo>
                  <a:lnTo>
                    <a:pt x="449795" y="186524"/>
                  </a:lnTo>
                  <a:lnTo>
                    <a:pt x="451294" y="177317"/>
                  </a:lnTo>
                  <a:close/>
                </a:path>
                <a:path w="592454" h="534035">
                  <a:moveTo>
                    <a:pt x="592188" y="266776"/>
                  </a:moveTo>
                  <a:lnTo>
                    <a:pt x="589597" y="246938"/>
                  </a:lnTo>
                  <a:lnTo>
                    <a:pt x="581837" y="228142"/>
                  </a:lnTo>
                  <a:lnTo>
                    <a:pt x="562914" y="195376"/>
                  </a:lnTo>
                  <a:lnTo>
                    <a:pt x="562914" y="266776"/>
                  </a:lnTo>
                  <a:lnTo>
                    <a:pt x="561314" y="279120"/>
                  </a:lnTo>
                  <a:lnTo>
                    <a:pt x="447090" y="480288"/>
                  </a:lnTo>
                  <a:lnTo>
                    <a:pt x="405511" y="504304"/>
                  </a:lnTo>
                  <a:lnTo>
                    <a:pt x="186690" y="504304"/>
                  </a:lnTo>
                  <a:lnTo>
                    <a:pt x="145097" y="480288"/>
                  </a:lnTo>
                  <a:lnTo>
                    <a:pt x="35687" y="290779"/>
                  </a:lnTo>
                  <a:lnTo>
                    <a:pt x="29273" y="266776"/>
                  </a:lnTo>
                  <a:lnTo>
                    <a:pt x="30873" y="254431"/>
                  </a:lnTo>
                  <a:lnTo>
                    <a:pt x="145097" y="53263"/>
                  </a:lnTo>
                  <a:lnTo>
                    <a:pt x="186690" y="29248"/>
                  </a:lnTo>
                  <a:lnTo>
                    <a:pt x="405511" y="29248"/>
                  </a:lnTo>
                  <a:lnTo>
                    <a:pt x="447090" y="53263"/>
                  </a:lnTo>
                  <a:lnTo>
                    <a:pt x="556514" y="242760"/>
                  </a:lnTo>
                  <a:lnTo>
                    <a:pt x="562914" y="266776"/>
                  </a:lnTo>
                  <a:lnTo>
                    <a:pt x="562914" y="195376"/>
                  </a:lnTo>
                  <a:lnTo>
                    <a:pt x="472427" y="38633"/>
                  </a:lnTo>
                  <a:lnTo>
                    <a:pt x="465201" y="29248"/>
                  </a:lnTo>
                  <a:lnTo>
                    <a:pt x="460019" y="22517"/>
                  </a:lnTo>
                  <a:lnTo>
                    <a:pt x="444144" y="10363"/>
                  </a:lnTo>
                  <a:lnTo>
                    <a:pt x="425665" y="2679"/>
                  </a:lnTo>
                  <a:lnTo>
                    <a:pt x="405511" y="0"/>
                  </a:lnTo>
                  <a:lnTo>
                    <a:pt x="186690" y="0"/>
                  </a:lnTo>
                  <a:lnTo>
                    <a:pt x="148043" y="10363"/>
                  </a:lnTo>
                  <a:lnTo>
                    <a:pt x="119773" y="38633"/>
                  </a:lnTo>
                  <a:lnTo>
                    <a:pt x="10363" y="228142"/>
                  </a:lnTo>
                  <a:lnTo>
                    <a:pt x="0" y="266776"/>
                  </a:lnTo>
                  <a:lnTo>
                    <a:pt x="2590" y="286613"/>
                  </a:lnTo>
                  <a:lnTo>
                    <a:pt x="119773" y="494919"/>
                  </a:lnTo>
                  <a:lnTo>
                    <a:pt x="148043" y="523201"/>
                  </a:lnTo>
                  <a:lnTo>
                    <a:pt x="186690" y="533552"/>
                  </a:lnTo>
                  <a:lnTo>
                    <a:pt x="405511" y="533552"/>
                  </a:lnTo>
                  <a:lnTo>
                    <a:pt x="425665" y="530885"/>
                  </a:lnTo>
                  <a:lnTo>
                    <a:pt x="444144" y="523201"/>
                  </a:lnTo>
                  <a:lnTo>
                    <a:pt x="460019" y="511048"/>
                  </a:lnTo>
                  <a:lnTo>
                    <a:pt x="465201" y="504304"/>
                  </a:lnTo>
                  <a:lnTo>
                    <a:pt x="472427" y="494919"/>
                  </a:lnTo>
                  <a:lnTo>
                    <a:pt x="581837" y="305409"/>
                  </a:lnTo>
                  <a:lnTo>
                    <a:pt x="589597" y="286613"/>
                  </a:lnTo>
                  <a:lnTo>
                    <a:pt x="592188" y="266776"/>
                  </a:lnTo>
                  <a:close/>
                </a:path>
              </a:pathLst>
            </a:custGeom>
            <a:solidFill>
              <a:srgbClr val="A5A5A5"/>
            </a:solidFill>
          </p:spPr>
          <p:txBody>
            <a:bodyPr wrap="square" lIns="0" tIns="0" rIns="0" bIns="0" rtlCol="0"/>
            <a:lstStyle/>
            <a:p>
              <a:endParaRPr/>
            </a:p>
          </p:txBody>
        </p:sp>
        <p:sp>
          <p:nvSpPr>
            <p:cNvPr id="46" name="object 46"/>
            <p:cNvSpPr/>
            <p:nvPr/>
          </p:nvSpPr>
          <p:spPr>
            <a:xfrm>
              <a:off x="6900183" y="4602581"/>
              <a:ext cx="563245" cy="504825"/>
            </a:xfrm>
            <a:custGeom>
              <a:avLst/>
              <a:gdLst/>
              <a:ahLst/>
              <a:cxnLst/>
              <a:rect l="l" t="t" r="r" b="b"/>
              <a:pathLst>
                <a:path w="563245" h="504825">
                  <a:moveTo>
                    <a:pt x="390848" y="0"/>
                  </a:moveTo>
                  <a:lnTo>
                    <a:pt x="172027" y="0"/>
                  </a:lnTo>
                  <a:lnTo>
                    <a:pt x="155706" y="2177"/>
                  </a:lnTo>
                  <a:lnTo>
                    <a:pt x="117773" y="31330"/>
                  </a:lnTo>
                  <a:lnTo>
                    <a:pt x="8362" y="220827"/>
                  </a:lnTo>
                  <a:lnTo>
                    <a:pt x="0" y="252156"/>
                  </a:lnTo>
                  <a:lnTo>
                    <a:pt x="2090" y="268256"/>
                  </a:lnTo>
                  <a:lnTo>
                    <a:pt x="117773" y="472986"/>
                  </a:lnTo>
                  <a:lnTo>
                    <a:pt x="155712" y="502127"/>
                  </a:lnTo>
                  <a:lnTo>
                    <a:pt x="172027" y="504304"/>
                  </a:lnTo>
                  <a:lnTo>
                    <a:pt x="390848" y="504304"/>
                  </a:lnTo>
                  <a:lnTo>
                    <a:pt x="435059" y="486028"/>
                  </a:lnTo>
                  <a:lnTo>
                    <a:pt x="554513" y="283476"/>
                  </a:lnTo>
                  <a:lnTo>
                    <a:pt x="562876" y="252156"/>
                  </a:lnTo>
                  <a:lnTo>
                    <a:pt x="560785" y="236054"/>
                  </a:lnTo>
                  <a:lnTo>
                    <a:pt x="445103" y="31330"/>
                  </a:lnTo>
                  <a:lnTo>
                    <a:pt x="407171" y="2177"/>
                  </a:lnTo>
                  <a:lnTo>
                    <a:pt x="390848" y="0"/>
                  </a:lnTo>
                  <a:close/>
                </a:path>
              </a:pathLst>
            </a:custGeom>
            <a:solidFill>
              <a:srgbClr val="FFFFFF"/>
            </a:solidFill>
          </p:spPr>
          <p:txBody>
            <a:bodyPr wrap="square" lIns="0" tIns="0" rIns="0" bIns="0" rtlCol="0"/>
            <a:lstStyle/>
            <a:p>
              <a:endParaRPr/>
            </a:p>
          </p:txBody>
        </p:sp>
        <p:sp>
          <p:nvSpPr>
            <p:cNvPr id="47" name="object 47"/>
            <p:cNvSpPr/>
            <p:nvPr/>
          </p:nvSpPr>
          <p:spPr>
            <a:xfrm>
              <a:off x="6885543" y="4587963"/>
              <a:ext cx="592455" cy="534035"/>
            </a:xfrm>
            <a:custGeom>
              <a:avLst/>
              <a:gdLst/>
              <a:ahLst/>
              <a:cxnLst/>
              <a:rect l="l" t="t" r="r" b="b"/>
              <a:pathLst>
                <a:path w="592454" h="534035">
                  <a:moveTo>
                    <a:pt x="405501" y="0"/>
                  </a:moveTo>
                  <a:lnTo>
                    <a:pt x="186680" y="0"/>
                  </a:lnTo>
                  <a:lnTo>
                    <a:pt x="166518" y="2675"/>
                  </a:lnTo>
                  <a:lnTo>
                    <a:pt x="132161" y="22513"/>
                  </a:lnTo>
                  <a:lnTo>
                    <a:pt x="10353" y="228142"/>
                  </a:lnTo>
                  <a:lnTo>
                    <a:pt x="0" y="266771"/>
                  </a:lnTo>
                  <a:lnTo>
                    <a:pt x="2588" y="286609"/>
                  </a:lnTo>
                  <a:lnTo>
                    <a:pt x="119764" y="494919"/>
                  </a:lnTo>
                  <a:lnTo>
                    <a:pt x="148045" y="523198"/>
                  </a:lnTo>
                  <a:lnTo>
                    <a:pt x="186680" y="533552"/>
                  </a:lnTo>
                  <a:lnTo>
                    <a:pt x="405501" y="533552"/>
                  </a:lnTo>
                  <a:lnTo>
                    <a:pt x="425663" y="530877"/>
                  </a:lnTo>
                  <a:lnTo>
                    <a:pt x="444136" y="523198"/>
                  </a:lnTo>
                  <a:lnTo>
                    <a:pt x="460020" y="511038"/>
                  </a:lnTo>
                  <a:lnTo>
                    <a:pt x="465200" y="504304"/>
                  </a:lnTo>
                  <a:lnTo>
                    <a:pt x="186680" y="504304"/>
                  </a:lnTo>
                  <a:lnTo>
                    <a:pt x="174168" y="502634"/>
                  </a:lnTo>
                  <a:lnTo>
                    <a:pt x="35677" y="290779"/>
                  </a:lnTo>
                  <a:lnTo>
                    <a:pt x="29267" y="266771"/>
                  </a:lnTo>
                  <a:lnTo>
                    <a:pt x="30869" y="254428"/>
                  </a:lnTo>
                  <a:lnTo>
                    <a:pt x="145087" y="53263"/>
                  </a:lnTo>
                  <a:lnTo>
                    <a:pt x="186680" y="29248"/>
                  </a:lnTo>
                  <a:lnTo>
                    <a:pt x="465200" y="29248"/>
                  </a:lnTo>
                  <a:lnTo>
                    <a:pt x="460020" y="22513"/>
                  </a:lnTo>
                  <a:lnTo>
                    <a:pt x="444136" y="10353"/>
                  </a:lnTo>
                  <a:lnTo>
                    <a:pt x="425663" y="2675"/>
                  </a:lnTo>
                  <a:lnTo>
                    <a:pt x="405501" y="0"/>
                  </a:lnTo>
                  <a:close/>
                </a:path>
                <a:path w="592454" h="534035">
                  <a:moveTo>
                    <a:pt x="465200" y="29248"/>
                  </a:moveTo>
                  <a:lnTo>
                    <a:pt x="405501" y="29248"/>
                  </a:lnTo>
                  <a:lnTo>
                    <a:pt x="418013" y="30916"/>
                  </a:lnTo>
                  <a:lnTo>
                    <a:pt x="429501" y="35698"/>
                  </a:lnTo>
                  <a:lnTo>
                    <a:pt x="556504" y="242760"/>
                  </a:lnTo>
                  <a:lnTo>
                    <a:pt x="562914" y="266771"/>
                  </a:lnTo>
                  <a:lnTo>
                    <a:pt x="561312" y="279111"/>
                  </a:lnTo>
                  <a:lnTo>
                    <a:pt x="447081" y="480288"/>
                  </a:lnTo>
                  <a:lnTo>
                    <a:pt x="405501" y="504304"/>
                  </a:lnTo>
                  <a:lnTo>
                    <a:pt x="465200" y="504304"/>
                  </a:lnTo>
                  <a:lnTo>
                    <a:pt x="472417" y="494919"/>
                  </a:lnTo>
                  <a:lnTo>
                    <a:pt x="581828" y="305409"/>
                  </a:lnTo>
                  <a:lnTo>
                    <a:pt x="589593" y="286609"/>
                  </a:lnTo>
                  <a:lnTo>
                    <a:pt x="592181" y="266771"/>
                  </a:lnTo>
                  <a:lnTo>
                    <a:pt x="589593" y="246936"/>
                  </a:lnTo>
                  <a:lnTo>
                    <a:pt x="581828" y="228142"/>
                  </a:lnTo>
                  <a:lnTo>
                    <a:pt x="472417" y="38633"/>
                  </a:lnTo>
                  <a:lnTo>
                    <a:pt x="465200" y="29248"/>
                  </a:lnTo>
                  <a:close/>
                </a:path>
              </a:pathLst>
            </a:custGeom>
            <a:solidFill>
              <a:srgbClr val="A1A1A1"/>
            </a:solidFill>
          </p:spPr>
          <p:txBody>
            <a:bodyPr wrap="square" lIns="0" tIns="0" rIns="0" bIns="0" rtlCol="0"/>
            <a:lstStyle/>
            <a:p>
              <a:endParaRPr/>
            </a:p>
          </p:txBody>
        </p:sp>
        <p:pic>
          <p:nvPicPr>
            <p:cNvPr id="48" name="object 48"/>
            <p:cNvPicPr/>
            <p:nvPr/>
          </p:nvPicPr>
          <p:blipFill>
            <a:blip r:embed="rId6" cstate="print"/>
            <a:stretch>
              <a:fillRect/>
            </a:stretch>
          </p:blipFill>
          <p:spPr>
            <a:xfrm>
              <a:off x="7099300" y="4732705"/>
              <a:ext cx="164947" cy="161340"/>
            </a:xfrm>
            <a:prstGeom prst="rect">
              <a:avLst/>
            </a:prstGeom>
          </p:spPr>
        </p:pic>
        <p:sp>
          <p:nvSpPr>
            <p:cNvPr id="49" name="object 49"/>
            <p:cNvSpPr/>
            <p:nvPr/>
          </p:nvSpPr>
          <p:spPr>
            <a:xfrm>
              <a:off x="7016356" y="4682870"/>
              <a:ext cx="296545" cy="324485"/>
            </a:xfrm>
            <a:custGeom>
              <a:avLst/>
              <a:gdLst/>
              <a:ahLst/>
              <a:cxnLst/>
              <a:rect l="l" t="t" r="r" b="b"/>
              <a:pathLst>
                <a:path w="296545" h="324485">
                  <a:moveTo>
                    <a:pt x="196138" y="130505"/>
                  </a:moveTo>
                  <a:lnTo>
                    <a:pt x="177139" y="102171"/>
                  </a:lnTo>
                  <a:lnTo>
                    <a:pt x="177139" y="124040"/>
                  </a:lnTo>
                  <a:lnTo>
                    <a:pt x="177139" y="136969"/>
                  </a:lnTo>
                  <a:lnTo>
                    <a:pt x="171881" y="142227"/>
                  </a:lnTo>
                  <a:lnTo>
                    <a:pt x="158953" y="142227"/>
                  </a:lnTo>
                  <a:lnTo>
                    <a:pt x="153695" y="136969"/>
                  </a:lnTo>
                  <a:lnTo>
                    <a:pt x="153695" y="124040"/>
                  </a:lnTo>
                  <a:lnTo>
                    <a:pt x="158953" y="118783"/>
                  </a:lnTo>
                  <a:lnTo>
                    <a:pt x="171881" y="118783"/>
                  </a:lnTo>
                  <a:lnTo>
                    <a:pt x="177139" y="124040"/>
                  </a:lnTo>
                  <a:lnTo>
                    <a:pt x="177139" y="102171"/>
                  </a:lnTo>
                  <a:lnTo>
                    <a:pt x="137109" y="118567"/>
                  </a:lnTo>
                  <a:lnTo>
                    <a:pt x="134696" y="130505"/>
                  </a:lnTo>
                  <a:lnTo>
                    <a:pt x="137058" y="142227"/>
                  </a:lnTo>
                  <a:lnTo>
                    <a:pt x="137109" y="142455"/>
                  </a:lnTo>
                  <a:lnTo>
                    <a:pt x="143700" y="152234"/>
                  </a:lnTo>
                  <a:lnTo>
                    <a:pt x="153466" y="158826"/>
                  </a:lnTo>
                  <a:lnTo>
                    <a:pt x="165417" y="161239"/>
                  </a:lnTo>
                  <a:lnTo>
                    <a:pt x="177355" y="158826"/>
                  </a:lnTo>
                  <a:lnTo>
                    <a:pt x="187121" y="152234"/>
                  </a:lnTo>
                  <a:lnTo>
                    <a:pt x="193713" y="142455"/>
                  </a:lnTo>
                  <a:lnTo>
                    <a:pt x="193763" y="142227"/>
                  </a:lnTo>
                  <a:lnTo>
                    <a:pt x="196138" y="130505"/>
                  </a:lnTo>
                  <a:close/>
                </a:path>
                <a:path w="296545" h="324485">
                  <a:moveTo>
                    <a:pt x="296202" y="130365"/>
                  </a:moveTo>
                  <a:lnTo>
                    <a:pt x="285940" y="79679"/>
                  </a:lnTo>
                  <a:lnTo>
                    <a:pt x="277202" y="66738"/>
                  </a:lnTo>
                  <a:lnTo>
                    <a:pt x="277202" y="130365"/>
                  </a:lnTo>
                  <a:lnTo>
                    <a:pt x="274345" y="154965"/>
                  </a:lnTo>
                  <a:lnTo>
                    <a:pt x="266166" y="178054"/>
                  </a:lnTo>
                  <a:lnTo>
                    <a:pt x="253263" y="198920"/>
                  </a:lnTo>
                  <a:lnTo>
                    <a:pt x="236232" y="216827"/>
                  </a:lnTo>
                  <a:lnTo>
                    <a:pt x="252006" y="305371"/>
                  </a:lnTo>
                  <a:lnTo>
                    <a:pt x="134874" y="305371"/>
                  </a:lnTo>
                  <a:lnTo>
                    <a:pt x="124650" y="262102"/>
                  </a:lnTo>
                  <a:lnTo>
                    <a:pt x="57708" y="262102"/>
                  </a:lnTo>
                  <a:lnTo>
                    <a:pt x="45681" y="196405"/>
                  </a:lnTo>
                  <a:lnTo>
                    <a:pt x="18999" y="196405"/>
                  </a:lnTo>
                  <a:lnTo>
                    <a:pt x="18999" y="195999"/>
                  </a:lnTo>
                  <a:lnTo>
                    <a:pt x="54102" y="132334"/>
                  </a:lnTo>
                  <a:lnTo>
                    <a:pt x="60071" y="95415"/>
                  </a:lnTo>
                  <a:lnTo>
                    <a:pt x="76174" y="64185"/>
                  </a:lnTo>
                  <a:lnTo>
                    <a:pt x="100507" y="40068"/>
                  </a:lnTo>
                  <a:lnTo>
                    <a:pt x="131064" y="24523"/>
                  </a:lnTo>
                  <a:lnTo>
                    <a:pt x="165836" y="19011"/>
                  </a:lnTo>
                  <a:lnTo>
                    <a:pt x="209130" y="27787"/>
                  </a:lnTo>
                  <a:lnTo>
                    <a:pt x="244538" y="51663"/>
                  </a:lnTo>
                  <a:lnTo>
                    <a:pt x="268427" y="87071"/>
                  </a:lnTo>
                  <a:lnTo>
                    <a:pt x="277202" y="130365"/>
                  </a:lnTo>
                  <a:lnTo>
                    <a:pt x="277202" y="66738"/>
                  </a:lnTo>
                  <a:lnTo>
                    <a:pt x="257975" y="38227"/>
                  </a:lnTo>
                  <a:lnTo>
                    <a:pt x="229489" y="19011"/>
                  </a:lnTo>
                  <a:lnTo>
                    <a:pt x="216522" y="10261"/>
                  </a:lnTo>
                  <a:lnTo>
                    <a:pt x="165836" y="0"/>
                  </a:lnTo>
                  <a:lnTo>
                    <a:pt x="145034" y="1638"/>
                  </a:lnTo>
                  <a:lnTo>
                    <a:pt x="125018" y="6502"/>
                  </a:lnTo>
                  <a:lnTo>
                    <a:pt x="88392" y="25488"/>
                  </a:lnTo>
                  <a:lnTo>
                    <a:pt x="59944" y="54241"/>
                  </a:lnTo>
                  <a:lnTo>
                    <a:pt x="41757" y="90246"/>
                  </a:lnTo>
                  <a:lnTo>
                    <a:pt x="35864" y="126047"/>
                  </a:lnTo>
                  <a:lnTo>
                    <a:pt x="0" y="191096"/>
                  </a:lnTo>
                  <a:lnTo>
                    <a:pt x="0" y="215404"/>
                  </a:lnTo>
                  <a:lnTo>
                    <a:pt x="29832" y="215404"/>
                  </a:lnTo>
                  <a:lnTo>
                    <a:pt x="41859" y="281101"/>
                  </a:lnTo>
                  <a:lnTo>
                    <a:pt x="109613" y="281101"/>
                  </a:lnTo>
                  <a:lnTo>
                    <a:pt x="119837" y="324383"/>
                  </a:lnTo>
                  <a:lnTo>
                    <a:pt x="274701" y="324383"/>
                  </a:lnTo>
                  <a:lnTo>
                    <a:pt x="271310" y="305371"/>
                  </a:lnTo>
                  <a:lnTo>
                    <a:pt x="256768" y="223786"/>
                  </a:lnTo>
                  <a:lnTo>
                    <a:pt x="273532" y="203822"/>
                  </a:lnTo>
                  <a:lnTo>
                    <a:pt x="285902" y="181102"/>
                  </a:lnTo>
                  <a:lnTo>
                    <a:pt x="293573" y="156375"/>
                  </a:lnTo>
                  <a:lnTo>
                    <a:pt x="296202" y="130365"/>
                  </a:lnTo>
                  <a:close/>
                </a:path>
              </a:pathLst>
            </a:custGeom>
            <a:solidFill>
              <a:srgbClr val="A1A1A1"/>
            </a:solidFill>
          </p:spPr>
          <p:txBody>
            <a:bodyPr wrap="square" lIns="0" tIns="0" rIns="0" bIns="0" rtlCol="0"/>
            <a:lstStyle/>
            <a:p>
              <a:endParaRPr/>
            </a:p>
          </p:txBody>
        </p:sp>
        <p:sp>
          <p:nvSpPr>
            <p:cNvPr id="50" name="object 50"/>
            <p:cNvSpPr/>
            <p:nvPr/>
          </p:nvSpPr>
          <p:spPr>
            <a:xfrm>
              <a:off x="5672945" y="5356714"/>
              <a:ext cx="284480" cy="215900"/>
            </a:xfrm>
            <a:custGeom>
              <a:avLst/>
              <a:gdLst/>
              <a:ahLst/>
              <a:cxnLst/>
              <a:rect l="l" t="t" r="r" b="b"/>
              <a:pathLst>
                <a:path w="284479" h="215900">
                  <a:moveTo>
                    <a:pt x="255012" y="0"/>
                  </a:moveTo>
                  <a:lnTo>
                    <a:pt x="244067" y="2128"/>
                  </a:lnTo>
                  <a:lnTo>
                    <a:pt x="234446" y="8515"/>
                  </a:lnTo>
                  <a:lnTo>
                    <a:pt x="97553" y="145408"/>
                  </a:lnTo>
                  <a:lnTo>
                    <a:pt x="49661" y="97504"/>
                  </a:lnTo>
                  <a:lnTo>
                    <a:pt x="40035" y="91110"/>
                  </a:lnTo>
                  <a:lnTo>
                    <a:pt x="29089" y="88977"/>
                  </a:lnTo>
                  <a:lnTo>
                    <a:pt x="18145" y="91105"/>
                  </a:lnTo>
                  <a:lnTo>
                    <a:pt x="8526" y="97491"/>
                  </a:lnTo>
                  <a:lnTo>
                    <a:pt x="2132" y="107117"/>
                  </a:lnTo>
                  <a:lnTo>
                    <a:pt x="0" y="118063"/>
                  </a:lnTo>
                  <a:lnTo>
                    <a:pt x="2127" y="129007"/>
                  </a:lnTo>
                  <a:lnTo>
                    <a:pt x="8513" y="138626"/>
                  </a:lnTo>
                  <a:lnTo>
                    <a:pt x="82440" y="212566"/>
                  </a:lnTo>
                  <a:lnTo>
                    <a:pt x="89844" y="215626"/>
                  </a:lnTo>
                  <a:lnTo>
                    <a:pt x="97553" y="215626"/>
                  </a:lnTo>
                  <a:lnTo>
                    <a:pt x="105262" y="215626"/>
                  </a:lnTo>
                  <a:lnTo>
                    <a:pt x="112666" y="212566"/>
                  </a:lnTo>
                  <a:lnTo>
                    <a:pt x="275569" y="49650"/>
                  </a:lnTo>
                  <a:lnTo>
                    <a:pt x="281963" y="40031"/>
                  </a:lnTo>
                  <a:lnTo>
                    <a:pt x="284094" y="29087"/>
                  </a:lnTo>
                  <a:lnTo>
                    <a:pt x="281963" y="18141"/>
                  </a:lnTo>
                  <a:lnTo>
                    <a:pt x="275569" y="8515"/>
                  </a:lnTo>
                  <a:lnTo>
                    <a:pt x="265956" y="2128"/>
                  </a:lnTo>
                  <a:lnTo>
                    <a:pt x="255012" y="0"/>
                  </a:lnTo>
                  <a:close/>
                </a:path>
              </a:pathLst>
            </a:custGeom>
            <a:solidFill>
              <a:srgbClr val="28BCA7"/>
            </a:solidFill>
          </p:spPr>
          <p:txBody>
            <a:bodyPr wrap="square" lIns="0" tIns="0" rIns="0" bIns="0" rtlCol="0"/>
            <a:lstStyle/>
            <a:p>
              <a:endParaRPr/>
            </a:p>
          </p:txBody>
        </p:sp>
        <p:sp>
          <p:nvSpPr>
            <p:cNvPr id="51" name="object 51"/>
            <p:cNvSpPr/>
            <p:nvPr/>
          </p:nvSpPr>
          <p:spPr>
            <a:xfrm>
              <a:off x="5672945" y="5356714"/>
              <a:ext cx="284480" cy="215900"/>
            </a:xfrm>
            <a:custGeom>
              <a:avLst/>
              <a:gdLst/>
              <a:ahLst/>
              <a:cxnLst/>
              <a:rect l="l" t="t" r="r" b="b"/>
              <a:pathLst>
                <a:path w="284479" h="215900">
                  <a:moveTo>
                    <a:pt x="97553" y="215626"/>
                  </a:moveTo>
                  <a:lnTo>
                    <a:pt x="89844" y="215626"/>
                  </a:lnTo>
                  <a:lnTo>
                    <a:pt x="82440" y="212566"/>
                  </a:lnTo>
                  <a:lnTo>
                    <a:pt x="76979" y="207105"/>
                  </a:lnTo>
                  <a:lnTo>
                    <a:pt x="8513" y="138626"/>
                  </a:lnTo>
                  <a:lnTo>
                    <a:pt x="2127" y="129007"/>
                  </a:lnTo>
                  <a:lnTo>
                    <a:pt x="0" y="118063"/>
                  </a:lnTo>
                  <a:lnTo>
                    <a:pt x="2132" y="107117"/>
                  </a:lnTo>
                  <a:lnTo>
                    <a:pt x="8526" y="97491"/>
                  </a:lnTo>
                  <a:lnTo>
                    <a:pt x="18145" y="91105"/>
                  </a:lnTo>
                  <a:lnTo>
                    <a:pt x="29089" y="88977"/>
                  </a:lnTo>
                  <a:lnTo>
                    <a:pt x="40035" y="91110"/>
                  </a:lnTo>
                  <a:lnTo>
                    <a:pt x="49661" y="97504"/>
                  </a:lnTo>
                  <a:lnTo>
                    <a:pt x="97553" y="145408"/>
                  </a:lnTo>
                  <a:lnTo>
                    <a:pt x="234446" y="8515"/>
                  </a:lnTo>
                  <a:lnTo>
                    <a:pt x="244067" y="2128"/>
                  </a:lnTo>
                  <a:lnTo>
                    <a:pt x="255012" y="0"/>
                  </a:lnTo>
                  <a:lnTo>
                    <a:pt x="265956" y="2128"/>
                  </a:lnTo>
                  <a:lnTo>
                    <a:pt x="275569" y="8515"/>
                  </a:lnTo>
                  <a:lnTo>
                    <a:pt x="281963" y="18141"/>
                  </a:lnTo>
                  <a:lnTo>
                    <a:pt x="284094" y="29087"/>
                  </a:lnTo>
                  <a:lnTo>
                    <a:pt x="281963" y="40031"/>
                  </a:lnTo>
                  <a:lnTo>
                    <a:pt x="275569" y="49650"/>
                  </a:lnTo>
                  <a:lnTo>
                    <a:pt x="118114" y="207105"/>
                  </a:lnTo>
                  <a:lnTo>
                    <a:pt x="112666" y="212566"/>
                  </a:lnTo>
                  <a:lnTo>
                    <a:pt x="105262" y="215626"/>
                  </a:lnTo>
                  <a:lnTo>
                    <a:pt x="97553" y="215626"/>
                  </a:lnTo>
                  <a:close/>
                </a:path>
              </a:pathLst>
            </a:custGeom>
            <a:ln w="6350">
              <a:solidFill>
                <a:srgbClr val="000000"/>
              </a:solidFill>
            </a:ln>
          </p:spPr>
          <p:txBody>
            <a:bodyPr wrap="square" lIns="0" tIns="0" rIns="0" bIns="0" rtlCol="0"/>
            <a:lstStyle/>
            <a:p>
              <a:endParaRPr/>
            </a:p>
          </p:txBody>
        </p:sp>
        <p:sp>
          <p:nvSpPr>
            <p:cNvPr id="52" name="object 52"/>
            <p:cNvSpPr/>
            <p:nvPr/>
          </p:nvSpPr>
          <p:spPr>
            <a:xfrm>
              <a:off x="6900183" y="2678201"/>
              <a:ext cx="563245" cy="504825"/>
            </a:xfrm>
            <a:custGeom>
              <a:avLst/>
              <a:gdLst/>
              <a:ahLst/>
              <a:cxnLst/>
              <a:rect l="l" t="t" r="r" b="b"/>
              <a:pathLst>
                <a:path w="563245" h="504825">
                  <a:moveTo>
                    <a:pt x="390848" y="0"/>
                  </a:moveTo>
                  <a:lnTo>
                    <a:pt x="172027" y="0"/>
                  </a:lnTo>
                  <a:lnTo>
                    <a:pt x="155706" y="2177"/>
                  </a:lnTo>
                  <a:lnTo>
                    <a:pt x="117773" y="31330"/>
                  </a:lnTo>
                  <a:lnTo>
                    <a:pt x="8362" y="220827"/>
                  </a:lnTo>
                  <a:lnTo>
                    <a:pt x="0" y="252156"/>
                  </a:lnTo>
                  <a:lnTo>
                    <a:pt x="2090" y="268256"/>
                  </a:lnTo>
                  <a:lnTo>
                    <a:pt x="117773" y="472986"/>
                  </a:lnTo>
                  <a:lnTo>
                    <a:pt x="155712" y="502127"/>
                  </a:lnTo>
                  <a:lnTo>
                    <a:pt x="172027" y="504304"/>
                  </a:lnTo>
                  <a:lnTo>
                    <a:pt x="390848" y="504304"/>
                  </a:lnTo>
                  <a:lnTo>
                    <a:pt x="435059" y="486028"/>
                  </a:lnTo>
                  <a:lnTo>
                    <a:pt x="554513" y="283476"/>
                  </a:lnTo>
                  <a:lnTo>
                    <a:pt x="562876" y="252156"/>
                  </a:lnTo>
                  <a:lnTo>
                    <a:pt x="560785" y="236054"/>
                  </a:lnTo>
                  <a:lnTo>
                    <a:pt x="445103" y="31330"/>
                  </a:lnTo>
                  <a:lnTo>
                    <a:pt x="407171" y="2177"/>
                  </a:lnTo>
                  <a:lnTo>
                    <a:pt x="390848" y="0"/>
                  </a:lnTo>
                  <a:close/>
                </a:path>
              </a:pathLst>
            </a:custGeom>
            <a:solidFill>
              <a:srgbClr val="FFFFFF"/>
            </a:solidFill>
          </p:spPr>
          <p:txBody>
            <a:bodyPr wrap="square" lIns="0" tIns="0" rIns="0" bIns="0" rtlCol="0"/>
            <a:lstStyle/>
            <a:p>
              <a:endParaRPr/>
            </a:p>
          </p:txBody>
        </p:sp>
        <p:sp>
          <p:nvSpPr>
            <p:cNvPr id="53" name="object 53"/>
            <p:cNvSpPr/>
            <p:nvPr/>
          </p:nvSpPr>
          <p:spPr>
            <a:xfrm>
              <a:off x="6885521" y="2663583"/>
              <a:ext cx="592455" cy="534035"/>
            </a:xfrm>
            <a:custGeom>
              <a:avLst/>
              <a:gdLst/>
              <a:ahLst/>
              <a:cxnLst/>
              <a:rect l="l" t="t" r="r" b="b"/>
              <a:pathLst>
                <a:path w="592454" h="534035">
                  <a:moveTo>
                    <a:pt x="410108" y="108242"/>
                  </a:moveTo>
                  <a:lnTo>
                    <a:pt x="391020" y="108242"/>
                  </a:lnTo>
                  <a:lnTo>
                    <a:pt x="391020" y="127317"/>
                  </a:lnTo>
                  <a:lnTo>
                    <a:pt x="391020" y="413537"/>
                  </a:lnTo>
                  <a:lnTo>
                    <a:pt x="200215" y="413537"/>
                  </a:lnTo>
                  <a:lnTo>
                    <a:pt x="200215" y="389064"/>
                  </a:lnTo>
                  <a:lnTo>
                    <a:pt x="200215" y="369989"/>
                  </a:lnTo>
                  <a:lnTo>
                    <a:pt x="207772" y="362419"/>
                  </a:lnTo>
                  <a:lnTo>
                    <a:pt x="225806" y="365747"/>
                  </a:lnTo>
                  <a:lnTo>
                    <a:pt x="243903" y="364096"/>
                  </a:lnTo>
                  <a:lnTo>
                    <a:pt x="248297" y="362419"/>
                  </a:lnTo>
                  <a:lnTo>
                    <a:pt x="261010" y="357581"/>
                  </a:lnTo>
                  <a:lnTo>
                    <a:pt x="275437" y="346735"/>
                  </a:lnTo>
                  <a:lnTo>
                    <a:pt x="276047" y="346278"/>
                  </a:lnTo>
                  <a:lnTo>
                    <a:pt x="290690" y="324192"/>
                  </a:lnTo>
                  <a:lnTo>
                    <a:pt x="295579" y="299059"/>
                  </a:lnTo>
                  <a:lnTo>
                    <a:pt x="290690" y="273913"/>
                  </a:lnTo>
                  <a:lnTo>
                    <a:pt x="276504" y="252526"/>
                  </a:lnTo>
                  <a:lnTo>
                    <a:pt x="276504" y="299059"/>
                  </a:lnTo>
                  <a:lnTo>
                    <a:pt x="273024" y="317017"/>
                  </a:lnTo>
                  <a:lnTo>
                    <a:pt x="262559" y="332778"/>
                  </a:lnTo>
                  <a:lnTo>
                    <a:pt x="246786" y="343255"/>
                  </a:lnTo>
                  <a:lnTo>
                    <a:pt x="228828" y="346735"/>
                  </a:lnTo>
                  <a:lnTo>
                    <a:pt x="210870" y="343255"/>
                  </a:lnTo>
                  <a:lnTo>
                    <a:pt x="206095" y="340080"/>
                  </a:lnTo>
                  <a:lnTo>
                    <a:pt x="195097" y="332778"/>
                  </a:lnTo>
                  <a:lnTo>
                    <a:pt x="189903" y="324967"/>
                  </a:lnTo>
                  <a:lnTo>
                    <a:pt x="189903" y="353314"/>
                  </a:lnTo>
                  <a:lnTo>
                    <a:pt x="145986" y="397217"/>
                  </a:lnTo>
                  <a:lnTo>
                    <a:pt x="139941" y="397217"/>
                  </a:lnTo>
                  <a:lnTo>
                    <a:pt x="132499" y="389775"/>
                  </a:lnTo>
                  <a:lnTo>
                    <a:pt x="132486" y="383743"/>
                  </a:lnTo>
                  <a:lnTo>
                    <a:pt x="176136" y="340080"/>
                  </a:lnTo>
                  <a:lnTo>
                    <a:pt x="179984" y="345020"/>
                  </a:lnTo>
                  <a:lnTo>
                    <a:pt x="184569" y="349491"/>
                  </a:lnTo>
                  <a:lnTo>
                    <a:pt x="189903" y="353314"/>
                  </a:lnTo>
                  <a:lnTo>
                    <a:pt x="189903" y="324967"/>
                  </a:lnTo>
                  <a:lnTo>
                    <a:pt x="184632" y="317017"/>
                  </a:lnTo>
                  <a:lnTo>
                    <a:pt x="181152" y="299059"/>
                  </a:lnTo>
                  <a:lnTo>
                    <a:pt x="184632" y="281101"/>
                  </a:lnTo>
                  <a:lnTo>
                    <a:pt x="195097" y="265315"/>
                  </a:lnTo>
                  <a:lnTo>
                    <a:pt x="210870" y="254863"/>
                  </a:lnTo>
                  <a:lnTo>
                    <a:pt x="228828" y="251371"/>
                  </a:lnTo>
                  <a:lnTo>
                    <a:pt x="246773" y="254863"/>
                  </a:lnTo>
                  <a:lnTo>
                    <a:pt x="262559" y="265315"/>
                  </a:lnTo>
                  <a:lnTo>
                    <a:pt x="273024" y="281101"/>
                  </a:lnTo>
                  <a:lnTo>
                    <a:pt x="276504" y="299059"/>
                  </a:lnTo>
                  <a:lnTo>
                    <a:pt x="276504" y="252526"/>
                  </a:lnTo>
                  <a:lnTo>
                    <a:pt x="276047" y="251828"/>
                  </a:lnTo>
                  <a:lnTo>
                    <a:pt x="275412" y="251371"/>
                  </a:lnTo>
                  <a:lnTo>
                    <a:pt x="259041" y="239496"/>
                  </a:lnTo>
                  <a:lnTo>
                    <a:pt x="256641" y="238709"/>
                  </a:lnTo>
                  <a:lnTo>
                    <a:pt x="239737" y="233197"/>
                  </a:lnTo>
                  <a:lnTo>
                    <a:pt x="219633" y="232943"/>
                  </a:lnTo>
                  <a:lnTo>
                    <a:pt x="200215" y="238709"/>
                  </a:lnTo>
                  <a:lnTo>
                    <a:pt x="200215" y="127317"/>
                  </a:lnTo>
                  <a:lnTo>
                    <a:pt x="391020" y="127317"/>
                  </a:lnTo>
                  <a:lnTo>
                    <a:pt x="391020" y="108242"/>
                  </a:lnTo>
                  <a:lnTo>
                    <a:pt x="181127" y="108242"/>
                  </a:lnTo>
                  <a:lnTo>
                    <a:pt x="181127" y="252323"/>
                  </a:lnTo>
                  <a:lnTo>
                    <a:pt x="169646" y="268097"/>
                  </a:lnTo>
                  <a:lnTo>
                    <a:pt x="163372" y="285889"/>
                  </a:lnTo>
                  <a:lnTo>
                    <a:pt x="162293" y="304533"/>
                  </a:lnTo>
                  <a:lnTo>
                    <a:pt x="166420" y="322821"/>
                  </a:lnTo>
                  <a:lnTo>
                    <a:pt x="122732" y="366509"/>
                  </a:lnTo>
                  <a:lnTo>
                    <a:pt x="116433" y="375983"/>
                  </a:lnTo>
                  <a:lnTo>
                    <a:pt x="114338" y="386753"/>
                  </a:lnTo>
                  <a:lnTo>
                    <a:pt x="116370" y="397217"/>
                  </a:lnTo>
                  <a:lnTo>
                    <a:pt x="116433" y="397522"/>
                  </a:lnTo>
                  <a:lnTo>
                    <a:pt x="122732" y="406984"/>
                  </a:lnTo>
                  <a:lnTo>
                    <a:pt x="132181" y="413270"/>
                  </a:lnTo>
                  <a:lnTo>
                    <a:pt x="142963" y="415366"/>
                  </a:lnTo>
                  <a:lnTo>
                    <a:pt x="153733" y="413270"/>
                  </a:lnTo>
                  <a:lnTo>
                    <a:pt x="163207" y="406984"/>
                  </a:lnTo>
                  <a:lnTo>
                    <a:pt x="172974" y="397217"/>
                  </a:lnTo>
                  <a:lnTo>
                    <a:pt x="181127" y="389064"/>
                  </a:lnTo>
                  <a:lnTo>
                    <a:pt x="181127" y="432625"/>
                  </a:lnTo>
                  <a:lnTo>
                    <a:pt x="410108" y="432625"/>
                  </a:lnTo>
                  <a:lnTo>
                    <a:pt x="410108" y="413537"/>
                  </a:lnTo>
                  <a:lnTo>
                    <a:pt x="410108" y="127317"/>
                  </a:lnTo>
                  <a:lnTo>
                    <a:pt x="410108" y="108242"/>
                  </a:lnTo>
                  <a:close/>
                </a:path>
                <a:path w="592454" h="534035">
                  <a:moveTo>
                    <a:pt x="592188" y="266776"/>
                  </a:moveTo>
                  <a:lnTo>
                    <a:pt x="589597" y="246938"/>
                  </a:lnTo>
                  <a:lnTo>
                    <a:pt x="581837" y="228142"/>
                  </a:lnTo>
                  <a:lnTo>
                    <a:pt x="562914" y="195376"/>
                  </a:lnTo>
                  <a:lnTo>
                    <a:pt x="562914" y="266776"/>
                  </a:lnTo>
                  <a:lnTo>
                    <a:pt x="561314" y="279120"/>
                  </a:lnTo>
                  <a:lnTo>
                    <a:pt x="447090" y="480288"/>
                  </a:lnTo>
                  <a:lnTo>
                    <a:pt x="405511" y="504304"/>
                  </a:lnTo>
                  <a:lnTo>
                    <a:pt x="186690" y="504304"/>
                  </a:lnTo>
                  <a:lnTo>
                    <a:pt x="145097" y="480288"/>
                  </a:lnTo>
                  <a:lnTo>
                    <a:pt x="35687" y="290779"/>
                  </a:lnTo>
                  <a:lnTo>
                    <a:pt x="29273" y="266776"/>
                  </a:lnTo>
                  <a:lnTo>
                    <a:pt x="30873" y="254431"/>
                  </a:lnTo>
                  <a:lnTo>
                    <a:pt x="145097" y="53263"/>
                  </a:lnTo>
                  <a:lnTo>
                    <a:pt x="186690" y="29248"/>
                  </a:lnTo>
                  <a:lnTo>
                    <a:pt x="405511" y="29248"/>
                  </a:lnTo>
                  <a:lnTo>
                    <a:pt x="447090" y="53263"/>
                  </a:lnTo>
                  <a:lnTo>
                    <a:pt x="556514" y="242760"/>
                  </a:lnTo>
                  <a:lnTo>
                    <a:pt x="562914" y="266776"/>
                  </a:lnTo>
                  <a:lnTo>
                    <a:pt x="562914" y="195376"/>
                  </a:lnTo>
                  <a:lnTo>
                    <a:pt x="472427" y="38633"/>
                  </a:lnTo>
                  <a:lnTo>
                    <a:pt x="465201" y="29248"/>
                  </a:lnTo>
                  <a:lnTo>
                    <a:pt x="460019" y="22517"/>
                  </a:lnTo>
                  <a:lnTo>
                    <a:pt x="444144" y="10363"/>
                  </a:lnTo>
                  <a:lnTo>
                    <a:pt x="425665" y="2679"/>
                  </a:lnTo>
                  <a:lnTo>
                    <a:pt x="405511" y="0"/>
                  </a:lnTo>
                  <a:lnTo>
                    <a:pt x="186690" y="0"/>
                  </a:lnTo>
                  <a:lnTo>
                    <a:pt x="148043" y="10363"/>
                  </a:lnTo>
                  <a:lnTo>
                    <a:pt x="119773" y="38633"/>
                  </a:lnTo>
                  <a:lnTo>
                    <a:pt x="10363" y="228142"/>
                  </a:lnTo>
                  <a:lnTo>
                    <a:pt x="0" y="266776"/>
                  </a:lnTo>
                  <a:lnTo>
                    <a:pt x="2590" y="286613"/>
                  </a:lnTo>
                  <a:lnTo>
                    <a:pt x="119773" y="494919"/>
                  </a:lnTo>
                  <a:lnTo>
                    <a:pt x="148043" y="523201"/>
                  </a:lnTo>
                  <a:lnTo>
                    <a:pt x="186690" y="533552"/>
                  </a:lnTo>
                  <a:lnTo>
                    <a:pt x="405511" y="533552"/>
                  </a:lnTo>
                  <a:lnTo>
                    <a:pt x="425665" y="530885"/>
                  </a:lnTo>
                  <a:lnTo>
                    <a:pt x="444144" y="523201"/>
                  </a:lnTo>
                  <a:lnTo>
                    <a:pt x="460019" y="511048"/>
                  </a:lnTo>
                  <a:lnTo>
                    <a:pt x="465201" y="504304"/>
                  </a:lnTo>
                  <a:lnTo>
                    <a:pt x="472427" y="494919"/>
                  </a:lnTo>
                  <a:lnTo>
                    <a:pt x="581837" y="305409"/>
                  </a:lnTo>
                  <a:lnTo>
                    <a:pt x="589597" y="286613"/>
                  </a:lnTo>
                  <a:lnTo>
                    <a:pt x="592188" y="266776"/>
                  </a:lnTo>
                  <a:close/>
                </a:path>
              </a:pathLst>
            </a:custGeom>
            <a:solidFill>
              <a:srgbClr val="A4A4A4"/>
            </a:solidFill>
          </p:spPr>
          <p:txBody>
            <a:bodyPr wrap="square" lIns="0" tIns="0" rIns="0" bIns="0" rtlCol="0"/>
            <a:lstStyle/>
            <a:p>
              <a:endParaRPr/>
            </a:p>
          </p:txBody>
        </p:sp>
        <p:pic>
          <p:nvPicPr>
            <p:cNvPr id="54" name="object 54"/>
            <p:cNvPicPr/>
            <p:nvPr/>
          </p:nvPicPr>
          <p:blipFill>
            <a:blip r:embed="rId7" cstate="print"/>
            <a:stretch>
              <a:fillRect/>
            </a:stretch>
          </p:blipFill>
          <p:spPr>
            <a:xfrm>
              <a:off x="7104824" y="2810510"/>
              <a:ext cx="152641" cy="94881"/>
            </a:xfrm>
            <a:prstGeom prst="rect">
              <a:avLst/>
            </a:prstGeom>
          </p:spPr>
        </p:pic>
        <p:sp>
          <p:nvSpPr>
            <p:cNvPr id="55" name="object 55"/>
            <p:cNvSpPr/>
            <p:nvPr/>
          </p:nvSpPr>
          <p:spPr>
            <a:xfrm>
              <a:off x="7181139" y="2924466"/>
              <a:ext cx="76835" cy="133985"/>
            </a:xfrm>
            <a:custGeom>
              <a:avLst/>
              <a:gdLst/>
              <a:ahLst/>
              <a:cxnLst/>
              <a:rect l="l" t="t" r="r" b="b"/>
              <a:pathLst>
                <a:path w="76834" h="133985">
                  <a:moveTo>
                    <a:pt x="76327" y="114490"/>
                  </a:moveTo>
                  <a:lnTo>
                    <a:pt x="0" y="114490"/>
                  </a:lnTo>
                  <a:lnTo>
                    <a:pt x="0" y="133578"/>
                  </a:lnTo>
                  <a:lnTo>
                    <a:pt x="76327" y="133578"/>
                  </a:lnTo>
                  <a:lnTo>
                    <a:pt x="76327" y="114490"/>
                  </a:lnTo>
                  <a:close/>
                </a:path>
                <a:path w="76834" h="133985">
                  <a:moveTo>
                    <a:pt x="76327" y="76327"/>
                  </a:moveTo>
                  <a:lnTo>
                    <a:pt x="38163" y="76327"/>
                  </a:lnTo>
                  <a:lnTo>
                    <a:pt x="38163" y="95415"/>
                  </a:lnTo>
                  <a:lnTo>
                    <a:pt x="76327" y="95415"/>
                  </a:lnTo>
                  <a:lnTo>
                    <a:pt x="76327" y="76327"/>
                  </a:lnTo>
                  <a:close/>
                </a:path>
                <a:path w="76834" h="133985">
                  <a:moveTo>
                    <a:pt x="76327" y="38163"/>
                  </a:moveTo>
                  <a:lnTo>
                    <a:pt x="38163" y="38163"/>
                  </a:lnTo>
                  <a:lnTo>
                    <a:pt x="38163" y="57251"/>
                  </a:lnTo>
                  <a:lnTo>
                    <a:pt x="76327" y="57251"/>
                  </a:lnTo>
                  <a:lnTo>
                    <a:pt x="76327" y="38163"/>
                  </a:lnTo>
                  <a:close/>
                </a:path>
                <a:path w="76834" h="133985">
                  <a:moveTo>
                    <a:pt x="76327" y="0"/>
                  </a:moveTo>
                  <a:lnTo>
                    <a:pt x="38163" y="0"/>
                  </a:lnTo>
                  <a:lnTo>
                    <a:pt x="38163" y="19088"/>
                  </a:lnTo>
                  <a:lnTo>
                    <a:pt x="76327" y="19088"/>
                  </a:lnTo>
                  <a:lnTo>
                    <a:pt x="76327" y="0"/>
                  </a:lnTo>
                  <a:close/>
                </a:path>
              </a:pathLst>
            </a:custGeom>
            <a:solidFill>
              <a:srgbClr val="A4A4A4"/>
            </a:solidFill>
          </p:spPr>
          <p:txBody>
            <a:bodyPr wrap="square" lIns="0" tIns="0" rIns="0" bIns="0" rtlCol="0"/>
            <a:lstStyle/>
            <a:p>
              <a:endParaRPr/>
            </a:p>
          </p:txBody>
        </p:sp>
        <p:sp>
          <p:nvSpPr>
            <p:cNvPr id="56" name="object 56"/>
            <p:cNvSpPr/>
            <p:nvPr/>
          </p:nvSpPr>
          <p:spPr>
            <a:xfrm>
              <a:off x="2465104" y="3941597"/>
              <a:ext cx="592455" cy="534035"/>
            </a:xfrm>
            <a:custGeom>
              <a:avLst/>
              <a:gdLst/>
              <a:ahLst/>
              <a:cxnLst/>
              <a:rect l="l" t="t" r="r" b="b"/>
              <a:pathLst>
                <a:path w="592455" h="534035">
                  <a:moveTo>
                    <a:pt x="405501" y="0"/>
                  </a:moveTo>
                  <a:lnTo>
                    <a:pt x="186680" y="0"/>
                  </a:lnTo>
                  <a:lnTo>
                    <a:pt x="166518" y="2675"/>
                  </a:lnTo>
                  <a:lnTo>
                    <a:pt x="132161" y="22513"/>
                  </a:lnTo>
                  <a:lnTo>
                    <a:pt x="10353" y="228142"/>
                  </a:lnTo>
                  <a:lnTo>
                    <a:pt x="0" y="266771"/>
                  </a:lnTo>
                  <a:lnTo>
                    <a:pt x="2588" y="286609"/>
                  </a:lnTo>
                  <a:lnTo>
                    <a:pt x="119764" y="494919"/>
                  </a:lnTo>
                  <a:lnTo>
                    <a:pt x="148045" y="523198"/>
                  </a:lnTo>
                  <a:lnTo>
                    <a:pt x="186680" y="533552"/>
                  </a:lnTo>
                  <a:lnTo>
                    <a:pt x="405501" y="533552"/>
                  </a:lnTo>
                  <a:lnTo>
                    <a:pt x="444136" y="523198"/>
                  </a:lnTo>
                  <a:lnTo>
                    <a:pt x="472417" y="494919"/>
                  </a:lnTo>
                  <a:lnTo>
                    <a:pt x="581828" y="305409"/>
                  </a:lnTo>
                  <a:lnTo>
                    <a:pt x="592181" y="266771"/>
                  </a:lnTo>
                  <a:lnTo>
                    <a:pt x="589593" y="246936"/>
                  </a:lnTo>
                  <a:lnTo>
                    <a:pt x="472417" y="38633"/>
                  </a:lnTo>
                  <a:lnTo>
                    <a:pt x="444136" y="10353"/>
                  </a:lnTo>
                  <a:lnTo>
                    <a:pt x="405501" y="0"/>
                  </a:lnTo>
                  <a:close/>
                </a:path>
              </a:pathLst>
            </a:custGeom>
            <a:solidFill>
              <a:srgbClr val="A1A1A1"/>
            </a:solidFill>
          </p:spPr>
          <p:txBody>
            <a:bodyPr wrap="square" lIns="0" tIns="0" rIns="0" bIns="0" rtlCol="0"/>
            <a:lstStyle/>
            <a:p>
              <a:endParaRPr/>
            </a:p>
          </p:txBody>
        </p:sp>
        <p:pic>
          <p:nvPicPr>
            <p:cNvPr id="57" name="object 57"/>
            <p:cNvPicPr/>
            <p:nvPr/>
          </p:nvPicPr>
          <p:blipFill>
            <a:blip r:embed="rId8" cstate="print"/>
            <a:stretch>
              <a:fillRect/>
            </a:stretch>
          </p:blipFill>
          <p:spPr>
            <a:xfrm>
              <a:off x="2601899" y="4286758"/>
              <a:ext cx="91160" cy="91160"/>
            </a:xfrm>
            <a:prstGeom prst="rect">
              <a:avLst/>
            </a:prstGeom>
          </p:spPr>
        </p:pic>
        <p:pic>
          <p:nvPicPr>
            <p:cNvPr id="58" name="object 58"/>
            <p:cNvPicPr/>
            <p:nvPr/>
          </p:nvPicPr>
          <p:blipFill>
            <a:blip r:embed="rId9" cstate="print"/>
            <a:stretch>
              <a:fillRect/>
            </a:stretch>
          </p:blipFill>
          <p:spPr>
            <a:xfrm>
              <a:off x="2824911" y="4286758"/>
              <a:ext cx="91160" cy="91160"/>
            </a:xfrm>
            <a:prstGeom prst="rect">
              <a:avLst/>
            </a:prstGeom>
          </p:spPr>
        </p:pic>
        <p:pic>
          <p:nvPicPr>
            <p:cNvPr id="59" name="object 59"/>
            <p:cNvPicPr/>
            <p:nvPr/>
          </p:nvPicPr>
          <p:blipFill>
            <a:blip r:embed="rId10" cstate="print"/>
            <a:stretch>
              <a:fillRect/>
            </a:stretch>
          </p:blipFill>
          <p:spPr>
            <a:xfrm>
              <a:off x="2824911" y="4063758"/>
              <a:ext cx="91160" cy="91147"/>
            </a:xfrm>
            <a:prstGeom prst="rect">
              <a:avLst/>
            </a:prstGeom>
          </p:spPr>
        </p:pic>
        <p:pic>
          <p:nvPicPr>
            <p:cNvPr id="60" name="object 60"/>
            <p:cNvPicPr/>
            <p:nvPr/>
          </p:nvPicPr>
          <p:blipFill>
            <a:blip r:embed="rId11" cstate="print"/>
            <a:stretch>
              <a:fillRect/>
            </a:stretch>
          </p:blipFill>
          <p:spPr>
            <a:xfrm>
              <a:off x="2601899" y="4063758"/>
              <a:ext cx="91160" cy="91147"/>
            </a:xfrm>
            <a:prstGeom prst="rect">
              <a:avLst/>
            </a:prstGeom>
          </p:spPr>
        </p:pic>
        <p:pic>
          <p:nvPicPr>
            <p:cNvPr id="61" name="object 61"/>
            <p:cNvPicPr/>
            <p:nvPr/>
          </p:nvPicPr>
          <p:blipFill>
            <a:blip r:embed="rId12" cstate="print"/>
            <a:stretch>
              <a:fillRect/>
            </a:stretch>
          </p:blipFill>
          <p:spPr>
            <a:xfrm>
              <a:off x="2726080" y="4076433"/>
              <a:ext cx="65798" cy="65811"/>
            </a:xfrm>
            <a:prstGeom prst="rect">
              <a:avLst/>
            </a:prstGeom>
          </p:spPr>
        </p:pic>
        <p:pic>
          <p:nvPicPr>
            <p:cNvPr id="62" name="object 62"/>
            <p:cNvPicPr/>
            <p:nvPr/>
          </p:nvPicPr>
          <p:blipFill>
            <a:blip r:embed="rId13" cstate="print"/>
            <a:stretch>
              <a:fillRect/>
            </a:stretch>
          </p:blipFill>
          <p:spPr>
            <a:xfrm>
              <a:off x="2725343" y="4299432"/>
              <a:ext cx="66548" cy="65811"/>
            </a:xfrm>
            <a:prstGeom prst="rect">
              <a:avLst/>
            </a:prstGeom>
          </p:spPr>
        </p:pic>
        <p:pic>
          <p:nvPicPr>
            <p:cNvPr id="63" name="object 63"/>
            <p:cNvPicPr/>
            <p:nvPr/>
          </p:nvPicPr>
          <p:blipFill>
            <a:blip r:embed="rId14" cstate="print"/>
            <a:stretch>
              <a:fillRect/>
            </a:stretch>
          </p:blipFill>
          <p:spPr>
            <a:xfrm>
              <a:off x="2836849" y="4187926"/>
              <a:ext cx="67284" cy="65811"/>
            </a:xfrm>
            <a:prstGeom prst="rect">
              <a:avLst/>
            </a:prstGeom>
          </p:spPr>
        </p:pic>
        <p:pic>
          <p:nvPicPr>
            <p:cNvPr id="64" name="object 64"/>
            <p:cNvPicPr/>
            <p:nvPr/>
          </p:nvPicPr>
          <p:blipFill>
            <a:blip r:embed="rId15" cstate="print"/>
            <a:stretch>
              <a:fillRect/>
            </a:stretch>
          </p:blipFill>
          <p:spPr>
            <a:xfrm>
              <a:off x="2613837" y="4187939"/>
              <a:ext cx="66548" cy="65811"/>
            </a:xfrm>
            <a:prstGeom prst="rect">
              <a:avLst/>
            </a:prstGeom>
          </p:spPr>
        </p:pic>
      </p:grpSp>
      <p:sp>
        <p:nvSpPr>
          <p:cNvPr id="65" name="object 65"/>
          <p:cNvSpPr txBox="1"/>
          <p:nvPr/>
        </p:nvSpPr>
        <p:spPr>
          <a:xfrm>
            <a:off x="3188525" y="4027625"/>
            <a:ext cx="2849067" cy="320601"/>
          </a:xfrm>
          <a:prstGeom prst="rect">
            <a:avLst/>
          </a:prstGeom>
        </p:spPr>
        <p:txBody>
          <a:bodyPr vert="horz" wrap="square" lIns="0" tIns="12700" rIns="0" bIns="0" rtlCol="0">
            <a:spAutoFit/>
          </a:bodyPr>
          <a:lstStyle/>
          <a:p>
            <a:pPr marL="12700">
              <a:lnSpc>
                <a:spcPct val="100000"/>
              </a:lnSpc>
              <a:spcBef>
                <a:spcPts val="100"/>
              </a:spcBef>
            </a:pPr>
            <a:r>
              <a:rPr sz="2000" b="1" spc="-100" dirty="0">
                <a:solidFill>
                  <a:srgbClr val="A1A1A1"/>
                </a:solidFill>
                <a:latin typeface="Grammarsaurus" pitchFamily="2" charset="0"/>
                <a:cs typeface="Gill Sans MT"/>
              </a:rPr>
              <a:t>Cause and consequence</a:t>
            </a:r>
            <a:endParaRPr sz="2000" spc="-100">
              <a:latin typeface="Grammarsaurus" pitchFamily="2" charset="0"/>
              <a:cs typeface="Gill Sans MT"/>
            </a:endParaRPr>
          </a:p>
        </p:txBody>
      </p:sp>
      <p:sp>
        <p:nvSpPr>
          <p:cNvPr id="66" name="object 66"/>
          <p:cNvSpPr txBox="1"/>
          <p:nvPr/>
        </p:nvSpPr>
        <p:spPr>
          <a:xfrm>
            <a:off x="7608544" y="5225679"/>
            <a:ext cx="2719305" cy="558165"/>
          </a:xfrm>
          <a:prstGeom prst="rect">
            <a:avLst/>
          </a:prstGeom>
        </p:spPr>
        <p:txBody>
          <a:bodyPr vert="horz" wrap="square" lIns="0" tIns="89535" rIns="0" bIns="0" rtlCol="0">
            <a:spAutoFit/>
          </a:bodyPr>
          <a:lstStyle/>
          <a:p>
            <a:pPr marL="12700" marR="5080">
              <a:lnSpc>
                <a:spcPct val="74700"/>
              </a:lnSpc>
              <a:spcBef>
                <a:spcPts val="705"/>
              </a:spcBef>
            </a:pPr>
            <a:r>
              <a:rPr sz="2000" b="1" spc="-100" dirty="0">
                <a:solidFill>
                  <a:srgbClr val="A1A1A1"/>
                </a:solidFill>
                <a:latin typeface="Grammarsaurus" pitchFamily="2" charset="0"/>
                <a:cs typeface="Gill Sans MT"/>
              </a:rPr>
              <a:t>Asking and answering questions</a:t>
            </a:r>
            <a:endParaRPr sz="2000" spc="-100">
              <a:latin typeface="Grammarsaurus" pitchFamily="2" charset="0"/>
              <a:cs typeface="Gill Sans MT"/>
            </a:endParaRPr>
          </a:p>
        </p:txBody>
      </p:sp>
      <p:grpSp>
        <p:nvGrpSpPr>
          <p:cNvPr id="67" name="object 67"/>
          <p:cNvGrpSpPr/>
          <p:nvPr/>
        </p:nvGrpSpPr>
        <p:grpSpPr>
          <a:xfrm>
            <a:off x="2466501" y="2663444"/>
            <a:ext cx="5011420" cy="3096260"/>
            <a:chOff x="2466501" y="2663444"/>
            <a:chExt cx="5011420" cy="3096260"/>
          </a:xfrm>
        </p:grpSpPr>
        <p:sp>
          <p:nvSpPr>
            <p:cNvPr id="68" name="object 68"/>
            <p:cNvSpPr/>
            <p:nvPr/>
          </p:nvSpPr>
          <p:spPr>
            <a:xfrm>
              <a:off x="6899776" y="5240342"/>
              <a:ext cx="563245" cy="504825"/>
            </a:xfrm>
            <a:custGeom>
              <a:avLst/>
              <a:gdLst/>
              <a:ahLst/>
              <a:cxnLst/>
              <a:rect l="l" t="t" r="r" b="b"/>
              <a:pathLst>
                <a:path w="563245" h="504825">
                  <a:moveTo>
                    <a:pt x="390848" y="0"/>
                  </a:moveTo>
                  <a:lnTo>
                    <a:pt x="172027" y="0"/>
                  </a:lnTo>
                  <a:lnTo>
                    <a:pt x="155706" y="2177"/>
                  </a:lnTo>
                  <a:lnTo>
                    <a:pt x="117773" y="31330"/>
                  </a:lnTo>
                  <a:lnTo>
                    <a:pt x="8362" y="220827"/>
                  </a:lnTo>
                  <a:lnTo>
                    <a:pt x="0" y="252156"/>
                  </a:lnTo>
                  <a:lnTo>
                    <a:pt x="2090" y="268256"/>
                  </a:lnTo>
                  <a:lnTo>
                    <a:pt x="117773" y="472986"/>
                  </a:lnTo>
                  <a:lnTo>
                    <a:pt x="155712" y="502127"/>
                  </a:lnTo>
                  <a:lnTo>
                    <a:pt x="172027" y="504304"/>
                  </a:lnTo>
                  <a:lnTo>
                    <a:pt x="390848" y="504304"/>
                  </a:lnTo>
                  <a:lnTo>
                    <a:pt x="435059" y="486028"/>
                  </a:lnTo>
                  <a:lnTo>
                    <a:pt x="554513" y="283476"/>
                  </a:lnTo>
                  <a:lnTo>
                    <a:pt x="562876" y="252156"/>
                  </a:lnTo>
                  <a:lnTo>
                    <a:pt x="560785" y="236054"/>
                  </a:lnTo>
                  <a:lnTo>
                    <a:pt x="445103" y="31330"/>
                  </a:lnTo>
                  <a:lnTo>
                    <a:pt x="407171" y="2177"/>
                  </a:lnTo>
                  <a:lnTo>
                    <a:pt x="390848" y="0"/>
                  </a:lnTo>
                  <a:close/>
                </a:path>
              </a:pathLst>
            </a:custGeom>
            <a:solidFill>
              <a:srgbClr val="FFFFFF"/>
            </a:solidFill>
          </p:spPr>
          <p:txBody>
            <a:bodyPr wrap="square" lIns="0" tIns="0" rIns="0" bIns="0" rtlCol="0"/>
            <a:lstStyle/>
            <a:p>
              <a:endParaRPr/>
            </a:p>
          </p:txBody>
        </p:sp>
        <p:sp>
          <p:nvSpPr>
            <p:cNvPr id="69" name="object 69"/>
            <p:cNvSpPr/>
            <p:nvPr/>
          </p:nvSpPr>
          <p:spPr>
            <a:xfrm>
              <a:off x="2466492" y="2663443"/>
              <a:ext cx="5011420" cy="3096260"/>
            </a:xfrm>
            <a:custGeom>
              <a:avLst/>
              <a:gdLst/>
              <a:ahLst/>
              <a:cxnLst/>
              <a:rect l="l" t="t" r="r" b="b"/>
              <a:pathLst>
                <a:path w="5011420" h="3096260">
                  <a:moveTo>
                    <a:pt x="592188" y="266776"/>
                  </a:moveTo>
                  <a:lnTo>
                    <a:pt x="581837" y="228142"/>
                  </a:lnTo>
                  <a:lnTo>
                    <a:pt x="472427" y="38633"/>
                  </a:lnTo>
                  <a:lnTo>
                    <a:pt x="444144" y="10363"/>
                  </a:lnTo>
                  <a:lnTo>
                    <a:pt x="405511" y="0"/>
                  </a:lnTo>
                  <a:lnTo>
                    <a:pt x="186690" y="0"/>
                  </a:lnTo>
                  <a:lnTo>
                    <a:pt x="148043" y="10363"/>
                  </a:lnTo>
                  <a:lnTo>
                    <a:pt x="119773" y="38633"/>
                  </a:lnTo>
                  <a:lnTo>
                    <a:pt x="10363" y="228142"/>
                  </a:lnTo>
                  <a:lnTo>
                    <a:pt x="0" y="266776"/>
                  </a:lnTo>
                  <a:lnTo>
                    <a:pt x="2590" y="286613"/>
                  </a:lnTo>
                  <a:lnTo>
                    <a:pt x="119773" y="494919"/>
                  </a:lnTo>
                  <a:lnTo>
                    <a:pt x="148043" y="523201"/>
                  </a:lnTo>
                  <a:lnTo>
                    <a:pt x="186690" y="533552"/>
                  </a:lnTo>
                  <a:lnTo>
                    <a:pt x="405511" y="533552"/>
                  </a:lnTo>
                  <a:lnTo>
                    <a:pt x="444144" y="523201"/>
                  </a:lnTo>
                  <a:lnTo>
                    <a:pt x="472427" y="494919"/>
                  </a:lnTo>
                  <a:lnTo>
                    <a:pt x="581837" y="305409"/>
                  </a:lnTo>
                  <a:lnTo>
                    <a:pt x="592188" y="266776"/>
                  </a:lnTo>
                  <a:close/>
                </a:path>
                <a:path w="5011420" h="3096260">
                  <a:moveTo>
                    <a:pt x="4661535" y="2787650"/>
                  </a:moveTo>
                  <a:lnTo>
                    <a:pt x="4657280" y="2783395"/>
                  </a:lnTo>
                  <a:lnTo>
                    <a:pt x="4652035" y="2783395"/>
                  </a:lnTo>
                  <a:lnTo>
                    <a:pt x="4646790" y="2783395"/>
                  </a:lnTo>
                  <a:lnTo>
                    <a:pt x="4642536" y="2787650"/>
                  </a:lnTo>
                  <a:lnTo>
                    <a:pt x="4642536" y="2798153"/>
                  </a:lnTo>
                  <a:lnTo>
                    <a:pt x="4646790" y="2802407"/>
                  </a:lnTo>
                  <a:lnTo>
                    <a:pt x="4657280" y="2802407"/>
                  </a:lnTo>
                  <a:lnTo>
                    <a:pt x="4661535" y="2798153"/>
                  </a:lnTo>
                  <a:lnTo>
                    <a:pt x="4661535" y="2787650"/>
                  </a:lnTo>
                  <a:close/>
                </a:path>
                <a:path w="5011420" h="3096260">
                  <a:moveTo>
                    <a:pt x="4681182" y="2735884"/>
                  </a:moveTo>
                  <a:lnTo>
                    <a:pt x="4677054" y="2721076"/>
                  </a:lnTo>
                  <a:lnTo>
                    <a:pt x="4666386" y="2710904"/>
                  </a:lnTo>
                  <a:lnTo>
                    <a:pt x="4651705" y="2707398"/>
                  </a:lnTo>
                  <a:lnTo>
                    <a:pt x="4635563" y="2712605"/>
                  </a:lnTo>
                  <a:lnTo>
                    <a:pt x="4631144" y="2715425"/>
                  </a:lnTo>
                  <a:lnTo>
                    <a:pt x="4629861" y="2721305"/>
                  </a:lnTo>
                  <a:lnTo>
                    <a:pt x="4635512" y="2730144"/>
                  </a:lnTo>
                  <a:lnTo>
                    <a:pt x="4641393" y="2731439"/>
                  </a:lnTo>
                  <a:lnTo>
                    <a:pt x="4654537" y="2723019"/>
                  </a:lnTo>
                  <a:lnTo>
                    <a:pt x="4662170" y="2728950"/>
                  </a:lnTo>
                  <a:lnTo>
                    <a:pt x="4662170" y="2740596"/>
                  </a:lnTo>
                  <a:lnTo>
                    <a:pt x="4658665" y="2744635"/>
                  </a:lnTo>
                  <a:lnTo>
                    <a:pt x="4647831" y="2746159"/>
                  </a:lnTo>
                  <a:lnTo>
                    <a:pt x="4643171" y="2751556"/>
                  </a:lnTo>
                  <a:lnTo>
                    <a:pt x="4643171" y="2769006"/>
                  </a:lnTo>
                  <a:lnTo>
                    <a:pt x="4647425" y="2773261"/>
                  </a:lnTo>
                  <a:lnTo>
                    <a:pt x="4657928" y="2773261"/>
                  </a:lnTo>
                  <a:lnTo>
                    <a:pt x="4662170" y="2769006"/>
                  </a:lnTo>
                  <a:lnTo>
                    <a:pt x="4662170" y="2762758"/>
                  </a:lnTo>
                  <a:lnTo>
                    <a:pt x="4669841" y="2758617"/>
                  </a:lnTo>
                  <a:lnTo>
                    <a:pt x="4675848" y="2752420"/>
                  </a:lnTo>
                  <a:lnTo>
                    <a:pt x="4679772" y="2744686"/>
                  </a:lnTo>
                  <a:lnTo>
                    <a:pt x="4681182" y="2735884"/>
                  </a:lnTo>
                  <a:close/>
                </a:path>
                <a:path w="5011420" h="3096260">
                  <a:moveTo>
                    <a:pt x="4833226" y="2901696"/>
                  </a:moveTo>
                  <a:lnTo>
                    <a:pt x="4828972" y="2897441"/>
                  </a:lnTo>
                  <a:lnTo>
                    <a:pt x="4823726" y="2897441"/>
                  </a:lnTo>
                  <a:lnTo>
                    <a:pt x="4704435" y="2897441"/>
                  </a:lnTo>
                  <a:lnTo>
                    <a:pt x="4700181" y="2901696"/>
                  </a:lnTo>
                  <a:lnTo>
                    <a:pt x="4700181" y="2912199"/>
                  </a:lnTo>
                  <a:lnTo>
                    <a:pt x="4704435" y="2916453"/>
                  </a:lnTo>
                  <a:lnTo>
                    <a:pt x="4828972" y="2916453"/>
                  </a:lnTo>
                  <a:lnTo>
                    <a:pt x="4833226" y="2912199"/>
                  </a:lnTo>
                  <a:lnTo>
                    <a:pt x="4833226" y="2901696"/>
                  </a:lnTo>
                  <a:close/>
                </a:path>
                <a:path w="5011420" h="3096260">
                  <a:moveTo>
                    <a:pt x="4833226" y="2863685"/>
                  </a:moveTo>
                  <a:lnTo>
                    <a:pt x="4828972" y="2859430"/>
                  </a:lnTo>
                  <a:lnTo>
                    <a:pt x="4823726" y="2859430"/>
                  </a:lnTo>
                  <a:lnTo>
                    <a:pt x="4704435" y="2859430"/>
                  </a:lnTo>
                  <a:lnTo>
                    <a:pt x="4700181" y="2863685"/>
                  </a:lnTo>
                  <a:lnTo>
                    <a:pt x="4700181" y="2874187"/>
                  </a:lnTo>
                  <a:lnTo>
                    <a:pt x="4704435" y="2878442"/>
                  </a:lnTo>
                  <a:lnTo>
                    <a:pt x="4828972" y="2878442"/>
                  </a:lnTo>
                  <a:lnTo>
                    <a:pt x="4833226" y="2874187"/>
                  </a:lnTo>
                  <a:lnTo>
                    <a:pt x="4833226" y="2863685"/>
                  </a:lnTo>
                  <a:close/>
                </a:path>
                <a:path w="5011420" h="3096260">
                  <a:moveTo>
                    <a:pt x="4871885" y="2830919"/>
                  </a:moveTo>
                  <a:lnTo>
                    <a:pt x="4869954" y="2821419"/>
                  </a:lnTo>
                  <a:lnTo>
                    <a:pt x="4869637" y="2819831"/>
                  </a:lnTo>
                  <a:lnTo>
                    <a:pt x="4863516" y="2810776"/>
                  </a:lnTo>
                  <a:lnTo>
                    <a:pt x="4854460" y="2804655"/>
                  </a:lnTo>
                  <a:lnTo>
                    <a:pt x="4852873" y="2804337"/>
                  </a:lnTo>
                  <a:lnTo>
                    <a:pt x="4852873" y="2825673"/>
                  </a:lnTo>
                  <a:lnTo>
                    <a:pt x="4852873" y="2950832"/>
                  </a:lnTo>
                  <a:lnTo>
                    <a:pt x="4848606" y="2955086"/>
                  </a:lnTo>
                  <a:lnTo>
                    <a:pt x="4789970" y="2955086"/>
                  </a:lnTo>
                  <a:lnTo>
                    <a:pt x="4785715" y="2959341"/>
                  </a:lnTo>
                  <a:lnTo>
                    <a:pt x="4785715" y="2968218"/>
                  </a:lnTo>
                  <a:lnTo>
                    <a:pt x="4760138" y="2955429"/>
                  </a:lnTo>
                  <a:lnTo>
                    <a:pt x="4758690" y="2955086"/>
                  </a:lnTo>
                  <a:lnTo>
                    <a:pt x="4685449" y="2955086"/>
                  </a:lnTo>
                  <a:lnTo>
                    <a:pt x="4681182" y="2950832"/>
                  </a:lnTo>
                  <a:lnTo>
                    <a:pt x="4681182" y="2841307"/>
                  </a:lnTo>
                  <a:lnTo>
                    <a:pt x="4728972" y="2841307"/>
                  </a:lnTo>
                  <a:lnTo>
                    <a:pt x="4738167" y="2839796"/>
                  </a:lnTo>
                  <a:lnTo>
                    <a:pt x="4746066" y="2835630"/>
                  </a:lnTo>
                  <a:lnTo>
                    <a:pt x="4752213" y="2829331"/>
                  </a:lnTo>
                  <a:lnTo>
                    <a:pt x="4756162" y="2821419"/>
                  </a:lnTo>
                  <a:lnTo>
                    <a:pt x="4848606" y="2821419"/>
                  </a:lnTo>
                  <a:lnTo>
                    <a:pt x="4852873" y="2825673"/>
                  </a:lnTo>
                  <a:lnTo>
                    <a:pt x="4852873" y="2804337"/>
                  </a:lnTo>
                  <a:lnTo>
                    <a:pt x="4843373" y="2802407"/>
                  </a:lnTo>
                  <a:lnTo>
                    <a:pt x="4757458" y="2802407"/>
                  </a:lnTo>
                  <a:lnTo>
                    <a:pt x="4757242" y="2697238"/>
                  </a:lnTo>
                  <a:lnTo>
                    <a:pt x="4738408" y="2670695"/>
                  </a:lnTo>
                  <a:lnTo>
                    <a:pt x="4738408" y="2813888"/>
                  </a:lnTo>
                  <a:lnTo>
                    <a:pt x="4737963" y="2817787"/>
                  </a:lnTo>
                  <a:lnTo>
                    <a:pt x="4737862" y="2818727"/>
                  </a:lnTo>
                  <a:lnTo>
                    <a:pt x="4733734" y="2822333"/>
                  </a:lnTo>
                  <a:lnTo>
                    <a:pt x="4640237" y="2822333"/>
                  </a:lnTo>
                  <a:lnTo>
                    <a:pt x="4639107" y="2822714"/>
                  </a:lnTo>
                  <a:lnTo>
                    <a:pt x="4614659" y="2841053"/>
                  </a:lnTo>
                  <a:lnTo>
                    <a:pt x="4614659" y="2826308"/>
                  </a:lnTo>
                  <a:lnTo>
                    <a:pt x="4610684" y="2822333"/>
                  </a:lnTo>
                  <a:lnTo>
                    <a:pt x="4571073" y="2822333"/>
                  </a:lnTo>
                  <a:lnTo>
                    <a:pt x="4566513" y="2817787"/>
                  </a:lnTo>
                  <a:lnTo>
                    <a:pt x="4566513" y="2692006"/>
                  </a:lnTo>
                  <a:lnTo>
                    <a:pt x="4570781" y="2687739"/>
                  </a:lnTo>
                  <a:lnTo>
                    <a:pt x="4733963" y="2687739"/>
                  </a:lnTo>
                  <a:lnTo>
                    <a:pt x="4738230" y="2692006"/>
                  </a:lnTo>
                  <a:lnTo>
                    <a:pt x="4738382" y="2767025"/>
                  </a:lnTo>
                  <a:lnTo>
                    <a:pt x="4738408" y="2813888"/>
                  </a:lnTo>
                  <a:lnTo>
                    <a:pt x="4738408" y="2670695"/>
                  </a:lnTo>
                  <a:lnTo>
                    <a:pt x="4728730" y="2668727"/>
                  </a:lnTo>
                  <a:lnTo>
                    <a:pt x="4576013" y="2668727"/>
                  </a:lnTo>
                  <a:lnTo>
                    <a:pt x="4564913" y="2670975"/>
                  </a:lnTo>
                  <a:lnTo>
                    <a:pt x="4555858" y="2677096"/>
                  </a:lnTo>
                  <a:lnTo>
                    <a:pt x="4549737" y="2686151"/>
                  </a:lnTo>
                  <a:lnTo>
                    <a:pt x="4547501" y="2697238"/>
                  </a:lnTo>
                  <a:lnTo>
                    <a:pt x="4547501" y="2812542"/>
                  </a:lnTo>
                  <a:lnTo>
                    <a:pt x="4549737" y="2823629"/>
                  </a:lnTo>
                  <a:lnTo>
                    <a:pt x="4555858" y="2832697"/>
                  </a:lnTo>
                  <a:lnTo>
                    <a:pt x="4564913" y="2838818"/>
                  </a:lnTo>
                  <a:lnTo>
                    <a:pt x="4577258" y="2841307"/>
                  </a:lnTo>
                  <a:lnTo>
                    <a:pt x="4595647" y="2841307"/>
                  </a:lnTo>
                  <a:lnTo>
                    <a:pt x="4595647" y="2867876"/>
                  </a:lnTo>
                  <a:lnTo>
                    <a:pt x="4604601" y="2872359"/>
                  </a:lnTo>
                  <a:lnTo>
                    <a:pt x="4645990" y="2841307"/>
                  </a:lnTo>
                  <a:lnTo>
                    <a:pt x="4662170" y="2841307"/>
                  </a:lnTo>
                  <a:lnTo>
                    <a:pt x="4662170" y="2945587"/>
                  </a:lnTo>
                  <a:lnTo>
                    <a:pt x="4664405" y="2956674"/>
                  </a:lnTo>
                  <a:lnTo>
                    <a:pt x="4670526" y="2965742"/>
                  </a:lnTo>
                  <a:lnTo>
                    <a:pt x="4679594" y="2971863"/>
                  </a:lnTo>
                  <a:lnTo>
                    <a:pt x="4690681" y="2974098"/>
                  </a:lnTo>
                  <a:lnTo>
                    <a:pt x="4754969" y="2974098"/>
                  </a:lnTo>
                  <a:lnTo>
                    <a:pt x="4797272" y="2995244"/>
                  </a:lnTo>
                  <a:lnTo>
                    <a:pt x="4804727" y="2990659"/>
                  </a:lnTo>
                  <a:lnTo>
                    <a:pt x="4804727" y="2974098"/>
                  </a:lnTo>
                  <a:lnTo>
                    <a:pt x="4843373" y="2974098"/>
                  </a:lnTo>
                  <a:lnTo>
                    <a:pt x="4854460" y="2971863"/>
                  </a:lnTo>
                  <a:lnTo>
                    <a:pt x="4859845" y="2968218"/>
                  </a:lnTo>
                  <a:lnTo>
                    <a:pt x="4863516" y="2965742"/>
                  </a:lnTo>
                  <a:lnTo>
                    <a:pt x="4869637" y="2956674"/>
                  </a:lnTo>
                  <a:lnTo>
                    <a:pt x="4871885" y="2945587"/>
                  </a:lnTo>
                  <a:lnTo>
                    <a:pt x="4871885" y="2830919"/>
                  </a:lnTo>
                  <a:close/>
                </a:path>
                <a:path w="5011420" h="3096260">
                  <a:moveTo>
                    <a:pt x="5010810" y="2829052"/>
                  </a:moveTo>
                  <a:lnTo>
                    <a:pt x="5008219" y="2809214"/>
                  </a:lnTo>
                  <a:lnTo>
                    <a:pt x="5000460" y="2790418"/>
                  </a:lnTo>
                  <a:lnTo>
                    <a:pt x="4981537" y="2757652"/>
                  </a:lnTo>
                  <a:lnTo>
                    <a:pt x="4981537" y="2829052"/>
                  </a:lnTo>
                  <a:lnTo>
                    <a:pt x="4979936" y="2841396"/>
                  </a:lnTo>
                  <a:lnTo>
                    <a:pt x="4865713" y="3042564"/>
                  </a:lnTo>
                  <a:lnTo>
                    <a:pt x="4824133" y="3066580"/>
                  </a:lnTo>
                  <a:lnTo>
                    <a:pt x="4605312" y="3066580"/>
                  </a:lnTo>
                  <a:lnTo>
                    <a:pt x="4563719" y="3042564"/>
                  </a:lnTo>
                  <a:lnTo>
                    <a:pt x="4454309" y="2853055"/>
                  </a:lnTo>
                  <a:lnTo>
                    <a:pt x="4447895" y="2829052"/>
                  </a:lnTo>
                  <a:lnTo>
                    <a:pt x="4449496" y="2816707"/>
                  </a:lnTo>
                  <a:lnTo>
                    <a:pt x="4563719" y="2615539"/>
                  </a:lnTo>
                  <a:lnTo>
                    <a:pt x="4605312" y="2591524"/>
                  </a:lnTo>
                  <a:lnTo>
                    <a:pt x="4824133" y="2591524"/>
                  </a:lnTo>
                  <a:lnTo>
                    <a:pt x="4865713" y="2615539"/>
                  </a:lnTo>
                  <a:lnTo>
                    <a:pt x="4975136" y="2805036"/>
                  </a:lnTo>
                  <a:lnTo>
                    <a:pt x="4981537" y="2829052"/>
                  </a:lnTo>
                  <a:lnTo>
                    <a:pt x="4981537" y="2757652"/>
                  </a:lnTo>
                  <a:lnTo>
                    <a:pt x="4891049" y="2600909"/>
                  </a:lnTo>
                  <a:lnTo>
                    <a:pt x="4883823" y="2591524"/>
                  </a:lnTo>
                  <a:lnTo>
                    <a:pt x="4878641" y="2584793"/>
                  </a:lnTo>
                  <a:lnTo>
                    <a:pt x="4862766" y="2572639"/>
                  </a:lnTo>
                  <a:lnTo>
                    <a:pt x="4844288" y="2564955"/>
                  </a:lnTo>
                  <a:lnTo>
                    <a:pt x="4824133" y="2562275"/>
                  </a:lnTo>
                  <a:lnTo>
                    <a:pt x="4605312" y="2562275"/>
                  </a:lnTo>
                  <a:lnTo>
                    <a:pt x="4566666" y="2572639"/>
                  </a:lnTo>
                  <a:lnTo>
                    <a:pt x="4538396" y="2600909"/>
                  </a:lnTo>
                  <a:lnTo>
                    <a:pt x="4428985" y="2790418"/>
                  </a:lnTo>
                  <a:lnTo>
                    <a:pt x="4418622" y="2829052"/>
                  </a:lnTo>
                  <a:lnTo>
                    <a:pt x="4421213" y="2848889"/>
                  </a:lnTo>
                  <a:lnTo>
                    <a:pt x="4538396" y="3057194"/>
                  </a:lnTo>
                  <a:lnTo>
                    <a:pt x="4566666" y="3085477"/>
                  </a:lnTo>
                  <a:lnTo>
                    <a:pt x="4605312" y="3095828"/>
                  </a:lnTo>
                  <a:lnTo>
                    <a:pt x="4824133" y="3095828"/>
                  </a:lnTo>
                  <a:lnTo>
                    <a:pt x="4844288" y="3093161"/>
                  </a:lnTo>
                  <a:lnTo>
                    <a:pt x="4862766" y="3085477"/>
                  </a:lnTo>
                  <a:lnTo>
                    <a:pt x="4878641" y="3073323"/>
                  </a:lnTo>
                  <a:lnTo>
                    <a:pt x="4883823" y="3066580"/>
                  </a:lnTo>
                  <a:lnTo>
                    <a:pt x="4891049" y="3057194"/>
                  </a:lnTo>
                  <a:lnTo>
                    <a:pt x="5000460" y="2867685"/>
                  </a:lnTo>
                  <a:lnTo>
                    <a:pt x="5008219" y="2848889"/>
                  </a:lnTo>
                  <a:lnTo>
                    <a:pt x="5010810" y="2829052"/>
                  </a:lnTo>
                  <a:close/>
                </a:path>
              </a:pathLst>
            </a:custGeom>
            <a:solidFill>
              <a:srgbClr val="A1A1A1"/>
            </a:solidFill>
          </p:spPr>
          <p:txBody>
            <a:bodyPr wrap="square" lIns="0" tIns="0" rIns="0" bIns="0" rtlCol="0"/>
            <a:lstStyle/>
            <a:p>
              <a:endParaRPr/>
            </a:p>
          </p:txBody>
        </p:sp>
        <p:pic>
          <p:nvPicPr>
            <p:cNvPr id="70" name="object 70"/>
            <p:cNvPicPr/>
            <p:nvPr/>
          </p:nvPicPr>
          <p:blipFill>
            <a:blip r:embed="rId16" cstate="print"/>
            <a:stretch>
              <a:fillRect/>
            </a:stretch>
          </p:blipFill>
          <p:spPr>
            <a:xfrm>
              <a:off x="2729230" y="2800451"/>
              <a:ext cx="145414" cy="186982"/>
            </a:xfrm>
            <a:prstGeom prst="rect">
              <a:avLst/>
            </a:prstGeom>
          </p:spPr>
        </p:pic>
        <p:sp>
          <p:nvSpPr>
            <p:cNvPr id="71" name="object 71"/>
            <p:cNvSpPr/>
            <p:nvPr/>
          </p:nvSpPr>
          <p:spPr>
            <a:xfrm>
              <a:off x="2583738" y="2758871"/>
              <a:ext cx="353695" cy="353695"/>
            </a:xfrm>
            <a:custGeom>
              <a:avLst/>
              <a:gdLst/>
              <a:ahLst/>
              <a:cxnLst/>
              <a:rect l="l" t="t" r="r" b="b"/>
              <a:pathLst>
                <a:path w="353694" h="353694">
                  <a:moveTo>
                    <a:pt x="90944" y="218300"/>
                  </a:moveTo>
                  <a:lnTo>
                    <a:pt x="0" y="309244"/>
                  </a:lnTo>
                  <a:lnTo>
                    <a:pt x="44043" y="353263"/>
                  </a:lnTo>
                  <a:lnTo>
                    <a:pt x="73304" y="324002"/>
                  </a:lnTo>
                  <a:lnTo>
                    <a:pt x="44043" y="324002"/>
                  </a:lnTo>
                  <a:lnTo>
                    <a:pt x="29273" y="309244"/>
                  </a:lnTo>
                  <a:lnTo>
                    <a:pt x="90881" y="247637"/>
                  </a:lnTo>
                  <a:lnTo>
                    <a:pt x="120268" y="247637"/>
                  </a:lnTo>
                  <a:lnTo>
                    <a:pt x="130352" y="237553"/>
                  </a:lnTo>
                  <a:lnTo>
                    <a:pt x="169483" y="237553"/>
                  </a:lnTo>
                  <a:lnTo>
                    <a:pt x="162746" y="233006"/>
                  </a:lnTo>
                  <a:lnTo>
                    <a:pt x="105638" y="233006"/>
                  </a:lnTo>
                  <a:lnTo>
                    <a:pt x="90944" y="218300"/>
                  </a:lnTo>
                  <a:close/>
                </a:path>
                <a:path w="353694" h="353694">
                  <a:moveTo>
                    <a:pt x="120268" y="247637"/>
                  </a:moveTo>
                  <a:lnTo>
                    <a:pt x="91008" y="247637"/>
                  </a:lnTo>
                  <a:lnTo>
                    <a:pt x="105702" y="262343"/>
                  </a:lnTo>
                  <a:lnTo>
                    <a:pt x="44043" y="324002"/>
                  </a:lnTo>
                  <a:lnTo>
                    <a:pt x="73304" y="324002"/>
                  </a:lnTo>
                  <a:lnTo>
                    <a:pt x="134962" y="262343"/>
                  </a:lnTo>
                  <a:lnTo>
                    <a:pt x="134095" y="261451"/>
                  </a:lnTo>
                  <a:lnTo>
                    <a:pt x="120268" y="247637"/>
                  </a:lnTo>
                  <a:close/>
                </a:path>
                <a:path w="353694" h="353694">
                  <a:moveTo>
                    <a:pt x="169483" y="237553"/>
                  </a:moveTo>
                  <a:lnTo>
                    <a:pt x="130352" y="237553"/>
                  </a:lnTo>
                  <a:lnTo>
                    <a:pt x="149338" y="251205"/>
                  </a:lnTo>
                  <a:lnTo>
                    <a:pt x="170576" y="261451"/>
                  </a:lnTo>
                  <a:lnTo>
                    <a:pt x="193667" y="267893"/>
                  </a:lnTo>
                  <a:lnTo>
                    <a:pt x="218211" y="270128"/>
                  </a:lnTo>
                  <a:lnTo>
                    <a:pt x="260855" y="263231"/>
                  </a:lnTo>
                  <a:lnTo>
                    <a:pt x="287511" y="249427"/>
                  </a:lnTo>
                  <a:lnTo>
                    <a:pt x="218211" y="249427"/>
                  </a:lnTo>
                  <a:lnTo>
                    <a:pt x="173740" y="240425"/>
                  </a:lnTo>
                  <a:lnTo>
                    <a:pt x="169483" y="237553"/>
                  </a:lnTo>
                  <a:close/>
                </a:path>
                <a:path w="353694" h="353694">
                  <a:moveTo>
                    <a:pt x="287511" y="20700"/>
                  </a:moveTo>
                  <a:lnTo>
                    <a:pt x="218211" y="20700"/>
                  </a:lnTo>
                  <a:lnTo>
                    <a:pt x="262682" y="29703"/>
                  </a:lnTo>
                  <a:lnTo>
                    <a:pt x="299038" y="54236"/>
                  </a:lnTo>
                  <a:lnTo>
                    <a:pt x="323572" y="90593"/>
                  </a:lnTo>
                  <a:lnTo>
                    <a:pt x="332574" y="135064"/>
                  </a:lnTo>
                  <a:lnTo>
                    <a:pt x="323572" y="179535"/>
                  </a:lnTo>
                  <a:lnTo>
                    <a:pt x="299038" y="215892"/>
                  </a:lnTo>
                  <a:lnTo>
                    <a:pt x="262682" y="240425"/>
                  </a:lnTo>
                  <a:lnTo>
                    <a:pt x="218211" y="249427"/>
                  </a:lnTo>
                  <a:lnTo>
                    <a:pt x="287511" y="249427"/>
                  </a:lnTo>
                  <a:lnTo>
                    <a:pt x="297926" y="244034"/>
                  </a:lnTo>
                  <a:lnTo>
                    <a:pt x="327181" y="214779"/>
                  </a:lnTo>
                  <a:lnTo>
                    <a:pt x="346378" y="177708"/>
                  </a:lnTo>
                  <a:lnTo>
                    <a:pt x="353275" y="135064"/>
                  </a:lnTo>
                  <a:lnTo>
                    <a:pt x="346378" y="92420"/>
                  </a:lnTo>
                  <a:lnTo>
                    <a:pt x="327181" y="55349"/>
                  </a:lnTo>
                  <a:lnTo>
                    <a:pt x="297926" y="26094"/>
                  </a:lnTo>
                  <a:lnTo>
                    <a:pt x="287511" y="20700"/>
                  </a:lnTo>
                  <a:close/>
                </a:path>
                <a:path w="353694" h="353694">
                  <a:moveTo>
                    <a:pt x="218211" y="0"/>
                  </a:moveTo>
                  <a:lnTo>
                    <a:pt x="175567" y="6897"/>
                  </a:lnTo>
                  <a:lnTo>
                    <a:pt x="138496" y="26094"/>
                  </a:lnTo>
                  <a:lnTo>
                    <a:pt x="109241" y="55349"/>
                  </a:lnTo>
                  <a:lnTo>
                    <a:pt x="90044" y="92420"/>
                  </a:lnTo>
                  <a:lnTo>
                    <a:pt x="83146" y="135064"/>
                  </a:lnTo>
                  <a:lnTo>
                    <a:pt x="85382" y="159608"/>
                  </a:lnTo>
                  <a:lnTo>
                    <a:pt x="91824" y="182699"/>
                  </a:lnTo>
                  <a:lnTo>
                    <a:pt x="102070" y="203937"/>
                  </a:lnTo>
                  <a:lnTo>
                    <a:pt x="115722" y="222923"/>
                  </a:lnTo>
                  <a:lnTo>
                    <a:pt x="105638" y="233006"/>
                  </a:lnTo>
                  <a:lnTo>
                    <a:pt x="162746" y="233006"/>
                  </a:lnTo>
                  <a:lnTo>
                    <a:pt x="137383" y="215892"/>
                  </a:lnTo>
                  <a:lnTo>
                    <a:pt x="112850" y="179535"/>
                  </a:lnTo>
                  <a:lnTo>
                    <a:pt x="103847" y="135064"/>
                  </a:lnTo>
                  <a:lnTo>
                    <a:pt x="112850" y="90593"/>
                  </a:lnTo>
                  <a:lnTo>
                    <a:pt x="137383" y="54236"/>
                  </a:lnTo>
                  <a:lnTo>
                    <a:pt x="173740" y="29703"/>
                  </a:lnTo>
                  <a:lnTo>
                    <a:pt x="218211" y="20700"/>
                  </a:lnTo>
                  <a:lnTo>
                    <a:pt x="287511" y="20700"/>
                  </a:lnTo>
                  <a:lnTo>
                    <a:pt x="260855" y="6897"/>
                  </a:lnTo>
                  <a:lnTo>
                    <a:pt x="218211" y="0"/>
                  </a:lnTo>
                  <a:close/>
                </a:path>
              </a:pathLst>
            </a:custGeom>
            <a:solidFill>
              <a:srgbClr val="FFFFFF"/>
            </a:solidFill>
          </p:spPr>
          <p:txBody>
            <a:bodyPr wrap="square" lIns="0" tIns="0" rIns="0" bIns="0" rtlCol="0"/>
            <a:lstStyle/>
            <a:p>
              <a:endParaRPr/>
            </a:p>
          </p:txBody>
        </p:sp>
        <p:sp>
          <p:nvSpPr>
            <p:cNvPr id="72" name="object 72"/>
            <p:cNvSpPr/>
            <p:nvPr/>
          </p:nvSpPr>
          <p:spPr>
            <a:xfrm>
              <a:off x="2466501" y="3310623"/>
              <a:ext cx="592455" cy="534035"/>
            </a:xfrm>
            <a:custGeom>
              <a:avLst/>
              <a:gdLst/>
              <a:ahLst/>
              <a:cxnLst/>
              <a:rect l="l" t="t" r="r" b="b"/>
              <a:pathLst>
                <a:path w="592455" h="534035">
                  <a:moveTo>
                    <a:pt x="405501" y="0"/>
                  </a:moveTo>
                  <a:lnTo>
                    <a:pt x="186680" y="0"/>
                  </a:lnTo>
                  <a:lnTo>
                    <a:pt x="166518" y="2675"/>
                  </a:lnTo>
                  <a:lnTo>
                    <a:pt x="132161" y="22513"/>
                  </a:lnTo>
                  <a:lnTo>
                    <a:pt x="10353" y="228142"/>
                  </a:lnTo>
                  <a:lnTo>
                    <a:pt x="0" y="266771"/>
                  </a:lnTo>
                  <a:lnTo>
                    <a:pt x="2588" y="286609"/>
                  </a:lnTo>
                  <a:lnTo>
                    <a:pt x="119764" y="494919"/>
                  </a:lnTo>
                  <a:lnTo>
                    <a:pt x="148045" y="523198"/>
                  </a:lnTo>
                  <a:lnTo>
                    <a:pt x="186680" y="533552"/>
                  </a:lnTo>
                  <a:lnTo>
                    <a:pt x="405501" y="533552"/>
                  </a:lnTo>
                  <a:lnTo>
                    <a:pt x="444136" y="523198"/>
                  </a:lnTo>
                  <a:lnTo>
                    <a:pt x="472417" y="494919"/>
                  </a:lnTo>
                  <a:lnTo>
                    <a:pt x="581828" y="305409"/>
                  </a:lnTo>
                  <a:lnTo>
                    <a:pt x="592181" y="266771"/>
                  </a:lnTo>
                  <a:lnTo>
                    <a:pt x="589593" y="246936"/>
                  </a:lnTo>
                  <a:lnTo>
                    <a:pt x="472417" y="38633"/>
                  </a:lnTo>
                  <a:lnTo>
                    <a:pt x="444136" y="10353"/>
                  </a:lnTo>
                  <a:lnTo>
                    <a:pt x="405501" y="0"/>
                  </a:lnTo>
                  <a:close/>
                </a:path>
              </a:pathLst>
            </a:custGeom>
            <a:solidFill>
              <a:srgbClr val="A1A1A1"/>
            </a:solidFill>
          </p:spPr>
          <p:txBody>
            <a:bodyPr wrap="square" lIns="0" tIns="0" rIns="0" bIns="0" rtlCol="0"/>
            <a:lstStyle/>
            <a:p>
              <a:endParaRPr/>
            </a:p>
          </p:txBody>
        </p:sp>
        <p:sp>
          <p:nvSpPr>
            <p:cNvPr id="73" name="object 73"/>
            <p:cNvSpPr/>
            <p:nvPr/>
          </p:nvSpPr>
          <p:spPr>
            <a:xfrm>
              <a:off x="2598178" y="2678061"/>
              <a:ext cx="4865370" cy="1065530"/>
            </a:xfrm>
            <a:custGeom>
              <a:avLst/>
              <a:gdLst/>
              <a:ahLst/>
              <a:cxnLst/>
              <a:rect l="l" t="t" r="r" b="b"/>
              <a:pathLst>
                <a:path w="4865370" h="1065529">
                  <a:moveTo>
                    <a:pt x="324383" y="941133"/>
                  </a:moveTo>
                  <a:lnTo>
                    <a:pt x="318160" y="902500"/>
                  </a:lnTo>
                  <a:lnTo>
                    <a:pt x="305320" y="877557"/>
                  </a:lnTo>
                  <a:lnTo>
                    <a:pt x="305320" y="941336"/>
                  </a:lnTo>
                  <a:lnTo>
                    <a:pt x="297129" y="981824"/>
                  </a:lnTo>
                  <a:lnTo>
                    <a:pt x="297091" y="982040"/>
                  </a:lnTo>
                  <a:lnTo>
                    <a:pt x="274523" y="1015466"/>
                  </a:lnTo>
                  <a:lnTo>
                    <a:pt x="241096" y="1038034"/>
                  </a:lnTo>
                  <a:lnTo>
                    <a:pt x="200202" y="1046302"/>
                  </a:lnTo>
                  <a:lnTo>
                    <a:pt x="170561" y="1042009"/>
                  </a:lnTo>
                  <a:lnTo>
                    <a:pt x="144208" y="1029919"/>
                  </a:lnTo>
                  <a:lnTo>
                    <a:pt x="122389" y="1011301"/>
                  </a:lnTo>
                  <a:lnTo>
                    <a:pt x="106324" y="987374"/>
                  </a:lnTo>
                  <a:lnTo>
                    <a:pt x="153504" y="985177"/>
                  </a:lnTo>
                  <a:lnTo>
                    <a:pt x="187871" y="969645"/>
                  </a:lnTo>
                  <a:lnTo>
                    <a:pt x="194449" y="966673"/>
                  </a:lnTo>
                  <a:lnTo>
                    <a:pt x="196545" y="964552"/>
                  </a:lnTo>
                  <a:lnTo>
                    <a:pt x="215671" y="945400"/>
                  </a:lnTo>
                  <a:lnTo>
                    <a:pt x="225806" y="935253"/>
                  </a:lnTo>
                  <a:lnTo>
                    <a:pt x="234454" y="916038"/>
                  </a:lnTo>
                  <a:lnTo>
                    <a:pt x="244246" y="894321"/>
                  </a:lnTo>
                  <a:lnTo>
                    <a:pt x="245135" y="875093"/>
                  </a:lnTo>
                  <a:lnTo>
                    <a:pt x="246316" y="849871"/>
                  </a:lnTo>
                  <a:lnTo>
                    <a:pt x="246443" y="847255"/>
                  </a:lnTo>
                  <a:lnTo>
                    <a:pt x="270357" y="863333"/>
                  </a:lnTo>
                  <a:lnTo>
                    <a:pt x="288975" y="885151"/>
                  </a:lnTo>
                  <a:lnTo>
                    <a:pt x="301066" y="911504"/>
                  </a:lnTo>
                  <a:lnTo>
                    <a:pt x="305219" y="940142"/>
                  </a:lnTo>
                  <a:lnTo>
                    <a:pt x="305320" y="941336"/>
                  </a:lnTo>
                  <a:lnTo>
                    <a:pt x="305320" y="877557"/>
                  </a:lnTo>
                  <a:lnTo>
                    <a:pt x="300837" y="868845"/>
                  </a:lnTo>
                  <a:lnTo>
                    <a:pt x="279476" y="847255"/>
                  </a:lnTo>
                  <a:lnTo>
                    <a:pt x="274421" y="842149"/>
                  </a:lnTo>
                  <a:lnTo>
                    <a:pt x="263931" y="836612"/>
                  </a:lnTo>
                  <a:lnTo>
                    <a:pt x="240893" y="824407"/>
                  </a:lnTo>
                  <a:lnTo>
                    <a:pt x="237959" y="818870"/>
                  </a:lnTo>
                  <a:lnTo>
                    <a:pt x="228701" y="801382"/>
                  </a:lnTo>
                  <a:lnTo>
                    <a:pt x="228701" y="866114"/>
                  </a:lnTo>
                  <a:lnTo>
                    <a:pt x="228269" y="874280"/>
                  </a:lnTo>
                  <a:lnTo>
                    <a:pt x="228231" y="875093"/>
                  </a:lnTo>
                  <a:lnTo>
                    <a:pt x="223621" y="870483"/>
                  </a:lnTo>
                  <a:lnTo>
                    <a:pt x="223621" y="897343"/>
                  </a:lnTo>
                  <a:lnTo>
                    <a:pt x="221538" y="903757"/>
                  </a:lnTo>
                  <a:lnTo>
                    <a:pt x="221500" y="903884"/>
                  </a:lnTo>
                  <a:lnTo>
                    <a:pt x="218744" y="910132"/>
                  </a:lnTo>
                  <a:lnTo>
                    <a:pt x="215430" y="916038"/>
                  </a:lnTo>
                  <a:lnTo>
                    <a:pt x="204470" y="905078"/>
                  </a:lnTo>
                  <a:lnTo>
                    <a:pt x="204470" y="931964"/>
                  </a:lnTo>
                  <a:lnTo>
                    <a:pt x="200406" y="936840"/>
                  </a:lnTo>
                  <a:lnTo>
                    <a:pt x="195910" y="941336"/>
                  </a:lnTo>
                  <a:lnTo>
                    <a:pt x="191033" y="945400"/>
                  </a:lnTo>
                  <a:lnTo>
                    <a:pt x="175107" y="929487"/>
                  </a:lnTo>
                  <a:lnTo>
                    <a:pt x="175107" y="956360"/>
                  </a:lnTo>
                  <a:lnTo>
                    <a:pt x="169214" y="959675"/>
                  </a:lnTo>
                  <a:lnTo>
                    <a:pt x="162953" y="962418"/>
                  </a:lnTo>
                  <a:lnTo>
                    <a:pt x="156425" y="964552"/>
                  </a:lnTo>
                  <a:lnTo>
                    <a:pt x="134162" y="942289"/>
                  </a:lnTo>
                  <a:lnTo>
                    <a:pt x="134162" y="969162"/>
                  </a:lnTo>
                  <a:lnTo>
                    <a:pt x="125183" y="969645"/>
                  </a:lnTo>
                  <a:lnTo>
                    <a:pt x="116255" y="969352"/>
                  </a:lnTo>
                  <a:lnTo>
                    <a:pt x="107429" y="968324"/>
                  </a:lnTo>
                  <a:lnTo>
                    <a:pt x="99314" y="966673"/>
                  </a:lnTo>
                  <a:lnTo>
                    <a:pt x="98767" y="966673"/>
                  </a:lnTo>
                  <a:lnTo>
                    <a:pt x="95758" y="942924"/>
                  </a:lnTo>
                  <a:lnTo>
                    <a:pt x="95669" y="940142"/>
                  </a:lnTo>
                  <a:lnTo>
                    <a:pt x="96088" y="931964"/>
                  </a:lnTo>
                  <a:lnTo>
                    <a:pt x="96139" y="931151"/>
                  </a:lnTo>
                  <a:lnTo>
                    <a:pt x="134162" y="969162"/>
                  </a:lnTo>
                  <a:lnTo>
                    <a:pt x="134162" y="942289"/>
                  </a:lnTo>
                  <a:lnTo>
                    <a:pt x="123024" y="931151"/>
                  </a:lnTo>
                  <a:lnTo>
                    <a:pt x="100761" y="908888"/>
                  </a:lnTo>
                  <a:lnTo>
                    <a:pt x="102831" y="902500"/>
                  </a:lnTo>
                  <a:lnTo>
                    <a:pt x="102882" y="902360"/>
                  </a:lnTo>
                  <a:lnTo>
                    <a:pt x="105638" y="896099"/>
                  </a:lnTo>
                  <a:lnTo>
                    <a:pt x="108940" y="890193"/>
                  </a:lnTo>
                  <a:lnTo>
                    <a:pt x="175107" y="956360"/>
                  </a:lnTo>
                  <a:lnTo>
                    <a:pt x="175107" y="929487"/>
                  </a:lnTo>
                  <a:lnTo>
                    <a:pt x="135813" y="890193"/>
                  </a:lnTo>
                  <a:lnTo>
                    <a:pt x="119900" y="874280"/>
                  </a:lnTo>
                  <a:lnTo>
                    <a:pt x="123977" y="869403"/>
                  </a:lnTo>
                  <a:lnTo>
                    <a:pt x="128473" y="864908"/>
                  </a:lnTo>
                  <a:lnTo>
                    <a:pt x="133350" y="860831"/>
                  </a:lnTo>
                  <a:lnTo>
                    <a:pt x="204470" y="931964"/>
                  </a:lnTo>
                  <a:lnTo>
                    <a:pt x="204470" y="905078"/>
                  </a:lnTo>
                  <a:lnTo>
                    <a:pt x="160223" y="860831"/>
                  </a:lnTo>
                  <a:lnTo>
                    <a:pt x="149263" y="849871"/>
                  </a:lnTo>
                  <a:lnTo>
                    <a:pt x="155168" y="846569"/>
                  </a:lnTo>
                  <a:lnTo>
                    <a:pt x="161429" y="843813"/>
                  </a:lnTo>
                  <a:lnTo>
                    <a:pt x="167957" y="841692"/>
                  </a:lnTo>
                  <a:lnTo>
                    <a:pt x="223621" y="897343"/>
                  </a:lnTo>
                  <a:lnTo>
                    <a:pt x="223621" y="870483"/>
                  </a:lnTo>
                  <a:lnTo>
                    <a:pt x="194830" y="841692"/>
                  </a:lnTo>
                  <a:lnTo>
                    <a:pt x="190220" y="837069"/>
                  </a:lnTo>
                  <a:lnTo>
                    <a:pt x="199186" y="836612"/>
                  </a:lnTo>
                  <a:lnTo>
                    <a:pt x="228523" y="860831"/>
                  </a:lnTo>
                  <a:lnTo>
                    <a:pt x="228612" y="863333"/>
                  </a:lnTo>
                  <a:lnTo>
                    <a:pt x="228701" y="866114"/>
                  </a:lnTo>
                  <a:lnTo>
                    <a:pt x="228701" y="801382"/>
                  </a:lnTo>
                  <a:lnTo>
                    <a:pt x="223151" y="790892"/>
                  </a:lnTo>
                  <a:lnTo>
                    <a:pt x="218046" y="785850"/>
                  </a:lnTo>
                  <a:lnTo>
                    <a:pt x="218046" y="818870"/>
                  </a:lnTo>
                  <a:lnTo>
                    <a:pt x="212217" y="818032"/>
                  </a:lnTo>
                  <a:lnTo>
                    <a:pt x="206260" y="817587"/>
                  </a:lnTo>
                  <a:lnTo>
                    <a:pt x="200202" y="817587"/>
                  </a:lnTo>
                  <a:lnTo>
                    <a:pt x="152082" y="827341"/>
                  </a:lnTo>
                  <a:lnTo>
                    <a:pt x="112814" y="853897"/>
                  </a:lnTo>
                  <a:lnTo>
                    <a:pt x="86347" y="893178"/>
                  </a:lnTo>
                  <a:lnTo>
                    <a:pt x="76657" y="941133"/>
                  </a:lnTo>
                  <a:lnTo>
                    <a:pt x="76657" y="947191"/>
                  </a:lnTo>
                  <a:lnTo>
                    <a:pt x="77101" y="953147"/>
                  </a:lnTo>
                  <a:lnTo>
                    <a:pt x="77939" y="958977"/>
                  </a:lnTo>
                  <a:lnTo>
                    <a:pt x="54013" y="942924"/>
                  </a:lnTo>
                  <a:lnTo>
                    <a:pt x="35394" y="921092"/>
                  </a:lnTo>
                  <a:lnTo>
                    <a:pt x="23304" y="894753"/>
                  </a:lnTo>
                  <a:lnTo>
                    <a:pt x="19011" y="865111"/>
                  </a:lnTo>
                  <a:lnTo>
                    <a:pt x="27241" y="824407"/>
                  </a:lnTo>
                  <a:lnTo>
                    <a:pt x="27279" y="824217"/>
                  </a:lnTo>
                  <a:lnTo>
                    <a:pt x="49771" y="790892"/>
                  </a:lnTo>
                  <a:lnTo>
                    <a:pt x="83273" y="768223"/>
                  </a:lnTo>
                  <a:lnTo>
                    <a:pt x="124180" y="759942"/>
                  </a:lnTo>
                  <a:lnTo>
                    <a:pt x="153809" y="764247"/>
                  </a:lnTo>
                  <a:lnTo>
                    <a:pt x="180162" y="776338"/>
                  </a:lnTo>
                  <a:lnTo>
                    <a:pt x="201980" y="794956"/>
                  </a:lnTo>
                  <a:lnTo>
                    <a:pt x="218046" y="818870"/>
                  </a:lnTo>
                  <a:lnTo>
                    <a:pt x="218046" y="785850"/>
                  </a:lnTo>
                  <a:lnTo>
                    <a:pt x="196456" y="764476"/>
                  </a:lnTo>
                  <a:lnTo>
                    <a:pt x="187667" y="759942"/>
                  </a:lnTo>
                  <a:lnTo>
                    <a:pt x="162801" y="747153"/>
                  </a:lnTo>
                  <a:lnTo>
                    <a:pt x="124180" y="740930"/>
                  </a:lnTo>
                  <a:lnTo>
                    <a:pt x="75958" y="750735"/>
                  </a:lnTo>
                  <a:lnTo>
                    <a:pt x="36474" y="777417"/>
                  </a:lnTo>
                  <a:lnTo>
                    <a:pt x="9791" y="816902"/>
                  </a:lnTo>
                  <a:lnTo>
                    <a:pt x="38" y="864908"/>
                  </a:lnTo>
                  <a:lnTo>
                    <a:pt x="0" y="865111"/>
                  </a:lnTo>
                  <a:lnTo>
                    <a:pt x="6210" y="903757"/>
                  </a:lnTo>
                  <a:lnTo>
                    <a:pt x="23533" y="937399"/>
                  </a:lnTo>
                  <a:lnTo>
                    <a:pt x="49949" y="964095"/>
                  </a:lnTo>
                  <a:lnTo>
                    <a:pt x="83477" y="981824"/>
                  </a:lnTo>
                  <a:lnTo>
                    <a:pt x="99060" y="1011301"/>
                  </a:lnTo>
                  <a:lnTo>
                    <a:pt x="101320" y="1015466"/>
                  </a:lnTo>
                  <a:lnTo>
                    <a:pt x="127901" y="1041781"/>
                  </a:lnTo>
                  <a:lnTo>
                    <a:pt x="161556" y="1059103"/>
                  </a:lnTo>
                  <a:lnTo>
                    <a:pt x="200202" y="1065314"/>
                  </a:lnTo>
                  <a:lnTo>
                    <a:pt x="248412" y="1055522"/>
                  </a:lnTo>
                  <a:lnTo>
                    <a:pt x="262051" y="1046302"/>
                  </a:lnTo>
                  <a:lnTo>
                    <a:pt x="287896" y="1028839"/>
                  </a:lnTo>
                  <a:lnTo>
                    <a:pt x="314579" y="989355"/>
                  </a:lnTo>
                  <a:lnTo>
                    <a:pt x="324332" y="941336"/>
                  </a:lnTo>
                  <a:lnTo>
                    <a:pt x="324383" y="941133"/>
                  </a:lnTo>
                  <a:close/>
                </a:path>
                <a:path w="4865370" h="1065529">
                  <a:moveTo>
                    <a:pt x="4864874" y="252158"/>
                  </a:moveTo>
                  <a:lnTo>
                    <a:pt x="4747107" y="31330"/>
                  </a:lnTo>
                  <a:lnTo>
                    <a:pt x="4709172" y="2184"/>
                  </a:lnTo>
                  <a:lnTo>
                    <a:pt x="4692853" y="0"/>
                  </a:lnTo>
                  <a:lnTo>
                    <a:pt x="4474032" y="0"/>
                  </a:lnTo>
                  <a:lnTo>
                    <a:pt x="4429823" y="18288"/>
                  </a:lnTo>
                  <a:lnTo>
                    <a:pt x="4310367" y="220827"/>
                  </a:lnTo>
                  <a:lnTo>
                    <a:pt x="4301998" y="252158"/>
                  </a:lnTo>
                  <a:lnTo>
                    <a:pt x="4304093" y="268262"/>
                  </a:lnTo>
                  <a:lnTo>
                    <a:pt x="4419778" y="472986"/>
                  </a:lnTo>
                  <a:lnTo>
                    <a:pt x="4457712" y="502132"/>
                  </a:lnTo>
                  <a:lnTo>
                    <a:pt x="4474032" y="504304"/>
                  </a:lnTo>
                  <a:lnTo>
                    <a:pt x="4692853" y="504304"/>
                  </a:lnTo>
                  <a:lnTo>
                    <a:pt x="4737062" y="486029"/>
                  </a:lnTo>
                  <a:lnTo>
                    <a:pt x="4856518" y="283476"/>
                  </a:lnTo>
                  <a:lnTo>
                    <a:pt x="4864874" y="252158"/>
                  </a:lnTo>
                  <a:close/>
                </a:path>
              </a:pathLst>
            </a:custGeom>
            <a:solidFill>
              <a:srgbClr val="FFFFFF"/>
            </a:solidFill>
          </p:spPr>
          <p:txBody>
            <a:bodyPr wrap="square" lIns="0" tIns="0" rIns="0" bIns="0" rtlCol="0"/>
            <a:lstStyle/>
            <a:p>
              <a:endParaRPr/>
            </a:p>
          </p:txBody>
        </p:sp>
        <p:sp>
          <p:nvSpPr>
            <p:cNvPr id="74" name="object 74"/>
            <p:cNvSpPr/>
            <p:nvPr/>
          </p:nvSpPr>
          <p:spPr>
            <a:xfrm>
              <a:off x="6885533" y="2663443"/>
              <a:ext cx="592455" cy="534035"/>
            </a:xfrm>
            <a:custGeom>
              <a:avLst/>
              <a:gdLst/>
              <a:ahLst/>
              <a:cxnLst/>
              <a:rect l="l" t="t" r="r" b="b"/>
              <a:pathLst>
                <a:path w="592454" h="534035">
                  <a:moveTo>
                    <a:pt x="371919" y="222719"/>
                  </a:moveTo>
                  <a:lnTo>
                    <a:pt x="314680" y="222719"/>
                  </a:lnTo>
                  <a:lnTo>
                    <a:pt x="314680" y="241808"/>
                  </a:lnTo>
                  <a:lnTo>
                    <a:pt x="371919" y="241808"/>
                  </a:lnTo>
                  <a:lnTo>
                    <a:pt x="371919" y="222719"/>
                  </a:lnTo>
                  <a:close/>
                </a:path>
                <a:path w="592454" h="534035">
                  <a:moveTo>
                    <a:pt x="371932" y="375373"/>
                  </a:moveTo>
                  <a:lnTo>
                    <a:pt x="295605" y="375373"/>
                  </a:lnTo>
                  <a:lnTo>
                    <a:pt x="295605" y="394462"/>
                  </a:lnTo>
                  <a:lnTo>
                    <a:pt x="371932" y="394462"/>
                  </a:lnTo>
                  <a:lnTo>
                    <a:pt x="371932" y="375373"/>
                  </a:lnTo>
                  <a:close/>
                </a:path>
                <a:path w="592454" h="534035">
                  <a:moveTo>
                    <a:pt x="371932" y="337210"/>
                  </a:moveTo>
                  <a:lnTo>
                    <a:pt x="333768" y="337210"/>
                  </a:lnTo>
                  <a:lnTo>
                    <a:pt x="333768" y="356298"/>
                  </a:lnTo>
                  <a:lnTo>
                    <a:pt x="371932" y="356298"/>
                  </a:lnTo>
                  <a:lnTo>
                    <a:pt x="371932" y="337210"/>
                  </a:lnTo>
                  <a:close/>
                </a:path>
                <a:path w="592454" h="534035">
                  <a:moveTo>
                    <a:pt x="371932" y="299046"/>
                  </a:moveTo>
                  <a:lnTo>
                    <a:pt x="333768" y="299046"/>
                  </a:lnTo>
                  <a:lnTo>
                    <a:pt x="333768" y="318135"/>
                  </a:lnTo>
                  <a:lnTo>
                    <a:pt x="371932" y="318135"/>
                  </a:lnTo>
                  <a:lnTo>
                    <a:pt x="371932" y="299046"/>
                  </a:lnTo>
                  <a:close/>
                </a:path>
                <a:path w="592454" h="534035">
                  <a:moveTo>
                    <a:pt x="371932" y="260883"/>
                  </a:moveTo>
                  <a:lnTo>
                    <a:pt x="333768" y="260883"/>
                  </a:lnTo>
                  <a:lnTo>
                    <a:pt x="333768" y="279971"/>
                  </a:lnTo>
                  <a:lnTo>
                    <a:pt x="371932" y="279971"/>
                  </a:lnTo>
                  <a:lnTo>
                    <a:pt x="371932" y="260883"/>
                  </a:lnTo>
                  <a:close/>
                </a:path>
                <a:path w="592454" h="534035">
                  <a:moveTo>
                    <a:pt x="371932" y="165468"/>
                  </a:moveTo>
                  <a:lnTo>
                    <a:pt x="352844" y="165468"/>
                  </a:lnTo>
                  <a:lnTo>
                    <a:pt x="352844" y="184556"/>
                  </a:lnTo>
                  <a:lnTo>
                    <a:pt x="371932" y="184556"/>
                  </a:lnTo>
                  <a:lnTo>
                    <a:pt x="371932" y="165468"/>
                  </a:lnTo>
                  <a:close/>
                </a:path>
                <a:path w="592454" h="534035">
                  <a:moveTo>
                    <a:pt x="371932" y="145796"/>
                  </a:moveTo>
                  <a:lnTo>
                    <a:pt x="219290" y="145796"/>
                  </a:lnTo>
                  <a:lnTo>
                    <a:pt x="219290" y="164846"/>
                  </a:lnTo>
                  <a:lnTo>
                    <a:pt x="219290" y="185166"/>
                  </a:lnTo>
                  <a:lnTo>
                    <a:pt x="219290" y="204216"/>
                  </a:lnTo>
                  <a:lnTo>
                    <a:pt x="371932" y="204216"/>
                  </a:lnTo>
                  <a:lnTo>
                    <a:pt x="371932" y="185166"/>
                  </a:lnTo>
                  <a:lnTo>
                    <a:pt x="238353" y="185166"/>
                  </a:lnTo>
                  <a:lnTo>
                    <a:pt x="238353" y="164846"/>
                  </a:lnTo>
                  <a:lnTo>
                    <a:pt x="371932" y="164846"/>
                  </a:lnTo>
                  <a:lnTo>
                    <a:pt x="371932" y="145796"/>
                  </a:lnTo>
                  <a:close/>
                </a:path>
                <a:path w="592454" h="534035">
                  <a:moveTo>
                    <a:pt x="410095" y="108242"/>
                  </a:moveTo>
                  <a:lnTo>
                    <a:pt x="391007" y="108242"/>
                  </a:lnTo>
                  <a:lnTo>
                    <a:pt x="391007" y="127317"/>
                  </a:lnTo>
                  <a:lnTo>
                    <a:pt x="391007" y="413537"/>
                  </a:lnTo>
                  <a:lnTo>
                    <a:pt x="200202" y="413537"/>
                  </a:lnTo>
                  <a:lnTo>
                    <a:pt x="200202" y="389064"/>
                  </a:lnTo>
                  <a:lnTo>
                    <a:pt x="200202" y="369989"/>
                  </a:lnTo>
                  <a:lnTo>
                    <a:pt x="207759" y="362419"/>
                  </a:lnTo>
                  <a:lnTo>
                    <a:pt x="225793" y="365747"/>
                  </a:lnTo>
                  <a:lnTo>
                    <a:pt x="243890" y="364096"/>
                  </a:lnTo>
                  <a:lnTo>
                    <a:pt x="248285" y="362419"/>
                  </a:lnTo>
                  <a:lnTo>
                    <a:pt x="260997" y="357581"/>
                  </a:lnTo>
                  <a:lnTo>
                    <a:pt x="275424" y="346735"/>
                  </a:lnTo>
                  <a:lnTo>
                    <a:pt x="276034" y="346278"/>
                  </a:lnTo>
                  <a:lnTo>
                    <a:pt x="290677" y="324192"/>
                  </a:lnTo>
                  <a:lnTo>
                    <a:pt x="295567" y="299059"/>
                  </a:lnTo>
                  <a:lnTo>
                    <a:pt x="290677" y="273913"/>
                  </a:lnTo>
                  <a:lnTo>
                    <a:pt x="276491" y="252526"/>
                  </a:lnTo>
                  <a:lnTo>
                    <a:pt x="276491" y="299059"/>
                  </a:lnTo>
                  <a:lnTo>
                    <a:pt x="273011" y="317017"/>
                  </a:lnTo>
                  <a:lnTo>
                    <a:pt x="262547" y="332778"/>
                  </a:lnTo>
                  <a:lnTo>
                    <a:pt x="246773" y="343255"/>
                  </a:lnTo>
                  <a:lnTo>
                    <a:pt x="228815" y="346735"/>
                  </a:lnTo>
                  <a:lnTo>
                    <a:pt x="210858" y="343255"/>
                  </a:lnTo>
                  <a:lnTo>
                    <a:pt x="206082" y="340080"/>
                  </a:lnTo>
                  <a:lnTo>
                    <a:pt x="195084" y="332778"/>
                  </a:lnTo>
                  <a:lnTo>
                    <a:pt x="189890" y="324967"/>
                  </a:lnTo>
                  <a:lnTo>
                    <a:pt x="189890" y="353314"/>
                  </a:lnTo>
                  <a:lnTo>
                    <a:pt x="145973" y="397217"/>
                  </a:lnTo>
                  <a:lnTo>
                    <a:pt x="139928" y="397217"/>
                  </a:lnTo>
                  <a:lnTo>
                    <a:pt x="132486" y="389775"/>
                  </a:lnTo>
                  <a:lnTo>
                    <a:pt x="132473" y="383743"/>
                  </a:lnTo>
                  <a:lnTo>
                    <a:pt x="176123" y="340080"/>
                  </a:lnTo>
                  <a:lnTo>
                    <a:pt x="179971" y="345020"/>
                  </a:lnTo>
                  <a:lnTo>
                    <a:pt x="184556" y="349491"/>
                  </a:lnTo>
                  <a:lnTo>
                    <a:pt x="189890" y="353314"/>
                  </a:lnTo>
                  <a:lnTo>
                    <a:pt x="189890" y="324967"/>
                  </a:lnTo>
                  <a:lnTo>
                    <a:pt x="184619" y="317017"/>
                  </a:lnTo>
                  <a:lnTo>
                    <a:pt x="181140" y="299059"/>
                  </a:lnTo>
                  <a:lnTo>
                    <a:pt x="184619" y="281101"/>
                  </a:lnTo>
                  <a:lnTo>
                    <a:pt x="195084" y="265315"/>
                  </a:lnTo>
                  <a:lnTo>
                    <a:pt x="210858" y="254863"/>
                  </a:lnTo>
                  <a:lnTo>
                    <a:pt x="228815" y="251371"/>
                  </a:lnTo>
                  <a:lnTo>
                    <a:pt x="246761" y="254863"/>
                  </a:lnTo>
                  <a:lnTo>
                    <a:pt x="262547" y="265315"/>
                  </a:lnTo>
                  <a:lnTo>
                    <a:pt x="273011" y="281101"/>
                  </a:lnTo>
                  <a:lnTo>
                    <a:pt x="276491" y="299059"/>
                  </a:lnTo>
                  <a:lnTo>
                    <a:pt x="276491" y="252526"/>
                  </a:lnTo>
                  <a:lnTo>
                    <a:pt x="276034" y="251828"/>
                  </a:lnTo>
                  <a:lnTo>
                    <a:pt x="275399" y="251371"/>
                  </a:lnTo>
                  <a:lnTo>
                    <a:pt x="259029" y="239496"/>
                  </a:lnTo>
                  <a:lnTo>
                    <a:pt x="256628" y="238709"/>
                  </a:lnTo>
                  <a:lnTo>
                    <a:pt x="239725" y="233197"/>
                  </a:lnTo>
                  <a:lnTo>
                    <a:pt x="219621" y="232943"/>
                  </a:lnTo>
                  <a:lnTo>
                    <a:pt x="200202" y="238709"/>
                  </a:lnTo>
                  <a:lnTo>
                    <a:pt x="200202" y="127317"/>
                  </a:lnTo>
                  <a:lnTo>
                    <a:pt x="391007" y="127317"/>
                  </a:lnTo>
                  <a:lnTo>
                    <a:pt x="391007" y="108242"/>
                  </a:lnTo>
                  <a:lnTo>
                    <a:pt x="181114" y="108242"/>
                  </a:lnTo>
                  <a:lnTo>
                    <a:pt x="181114" y="252323"/>
                  </a:lnTo>
                  <a:lnTo>
                    <a:pt x="169633" y="268097"/>
                  </a:lnTo>
                  <a:lnTo>
                    <a:pt x="163360" y="285889"/>
                  </a:lnTo>
                  <a:lnTo>
                    <a:pt x="162280" y="304533"/>
                  </a:lnTo>
                  <a:lnTo>
                    <a:pt x="166408" y="322821"/>
                  </a:lnTo>
                  <a:lnTo>
                    <a:pt x="122720" y="366509"/>
                  </a:lnTo>
                  <a:lnTo>
                    <a:pt x="116420" y="375983"/>
                  </a:lnTo>
                  <a:lnTo>
                    <a:pt x="114325" y="386753"/>
                  </a:lnTo>
                  <a:lnTo>
                    <a:pt x="116357" y="397217"/>
                  </a:lnTo>
                  <a:lnTo>
                    <a:pt x="116420" y="397522"/>
                  </a:lnTo>
                  <a:lnTo>
                    <a:pt x="122720" y="406984"/>
                  </a:lnTo>
                  <a:lnTo>
                    <a:pt x="132168" y="413270"/>
                  </a:lnTo>
                  <a:lnTo>
                    <a:pt x="142951" y="415366"/>
                  </a:lnTo>
                  <a:lnTo>
                    <a:pt x="153720" y="413270"/>
                  </a:lnTo>
                  <a:lnTo>
                    <a:pt x="163195" y="406984"/>
                  </a:lnTo>
                  <a:lnTo>
                    <a:pt x="172961" y="397217"/>
                  </a:lnTo>
                  <a:lnTo>
                    <a:pt x="181114" y="389064"/>
                  </a:lnTo>
                  <a:lnTo>
                    <a:pt x="181114" y="432625"/>
                  </a:lnTo>
                  <a:lnTo>
                    <a:pt x="410095" y="432625"/>
                  </a:lnTo>
                  <a:lnTo>
                    <a:pt x="410095" y="413537"/>
                  </a:lnTo>
                  <a:lnTo>
                    <a:pt x="410095" y="127317"/>
                  </a:lnTo>
                  <a:lnTo>
                    <a:pt x="410095" y="108242"/>
                  </a:lnTo>
                  <a:close/>
                </a:path>
                <a:path w="592454" h="534035">
                  <a:moveTo>
                    <a:pt x="592188" y="266776"/>
                  </a:moveTo>
                  <a:lnTo>
                    <a:pt x="589597" y="246938"/>
                  </a:lnTo>
                  <a:lnTo>
                    <a:pt x="581837" y="228142"/>
                  </a:lnTo>
                  <a:lnTo>
                    <a:pt x="562914" y="195376"/>
                  </a:lnTo>
                  <a:lnTo>
                    <a:pt x="562914" y="266776"/>
                  </a:lnTo>
                  <a:lnTo>
                    <a:pt x="561314" y="279120"/>
                  </a:lnTo>
                  <a:lnTo>
                    <a:pt x="447090" y="480288"/>
                  </a:lnTo>
                  <a:lnTo>
                    <a:pt x="405511" y="504304"/>
                  </a:lnTo>
                  <a:lnTo>
                    <a:pt x="186690" y="504304"/>
                  </a:lnTo>
                  <a:lnTo>
                    <a:pt x="145097" y="480288"/>
                  </a:lnTo>
                  <a:lnTo>
                    <a:pt x="35687" y="290779"/>
                  </a:lnTo>
                  <a:lnTo>
                    <a:pt x="29273" y="266776"/>
                  </a:lnTo>
                  <a:lnTo>
                    <a:pt x="30873" y="254431"/>
                  </a:lnTo>
                  <a:lnTo>
                    <a:pt x="145097" y="53263"/>
                  </a:lnTo>
                  <a:lnTo>
                    <a:pt x="186690" y="29248"/>
                  </a:lnTo>
                  <a:lnTo>
                    <a:pt x="405511" y="29248"/>
                  </a:lnTo>
                  <a:lnTo>
                    <a:pt x="447090" y="53263"/>
                  </a:lnTo>
                  <a:lnTo>
                    <a:pt x="556514" y="242760"/>
                  </a:lnTo>
                  <a:lnTo>
                    <a:pt x="562914" y="266776"/>
                  </a:lnTo>
                  <a:lnTo>
                    <a:pt x="562914" y="195376"/>
                  </a:lnTo>
                  <a:lnTo>
                    <a:pt x="472427" y="38633"/>
                  </a:lnTo>
                  <a:lnTo>
                    <a:pt x="465201" y="29248"/>
                  </a:lnTo>
                  <a:lnTo>
                    <a:pt x="460019" y="22517"/>
                  </a:lnTo>
                  <a:lnTo>
                    <a:pt x="444144" y="10363"/>
                  </a:lnTo>
                  <a:lnTo>
                    <a:pt x="425665" y="2679"/>
                  </a:lnTo>
                  <a:lnTo>
                    <a:pt x="405511" y="0"/>
                  </a:lnTo>
                  <a:lnTo>
                    <a:pt x="186690" y="0"/>
                  </a:lnTo>
                  <a:lnTo>
                    <a:pt x="148043" y="10363"/>
                  </a:lnTo>
                  <a:lnTo>
                    <a:pt x="119773" y="38633"/>
                  </a:lnTo>
                  <a:lnTo>
                    <a:pt x="10363" y="228142"/>
                  </a:lnTo>
                  <a:lnTo>
                    <a:pt x="0" y="266776"/>
                  </a:lnTo>
                  <a:lnTo>
                    <a:pt x="2590" y="286613"/>
                  </a:lnTo>
                  <a:lnTo>
                    <a:pt x="119773" y="494919"/>
                  </a:lnTo>
                  <a:lnTo>
                    <a:pt x="148043" y="523201"/>
                  </a:lnTo>
                  <a:lnTo>
                    <a:pt x="186690" y="533552"/>
                  </a:lnTo>
                  <a:lnTo>
                    <a:pt x="405511" y="533552"/>
                  </a:lnTo>
                  <a:lnTo>
                    <a:pt x="425665" y="530885"/>
                  </a:lnTo>
                  <a:lnTo>
                    <a:pt x="444144" y="523201"/>
                  </a:lnTo>
                  <a:lnTo>
                    <a:pt x="460019" y="511048"/>
                  </a:lnTo>
                  <a:lnTo>
                    <a:pt x="465201" y="504304"/>
                  </a:lnTo>
                  <a:lnTo>
                    <a:pt x="472427" y="494919"/>
                  </a:lnTo>
                  <a:lnTo>
                    <a:pt x="581837" y="305409"/>
                  </a:lnTo>
                  <a:lnTo>
                    <a:pt x="589597" y="286613"/>
                  </a:lnTo>
                  <a:lnTo>
                    <a:pt x="592188" y="266776"/>
                  </a:lnTo>
                  <a:close/>
                </a:path>
              </a:pathLst>
            </a:custGeom>
            <a:solidFill>
              <a:srgbClr val="A1A1A1"/>
            </a:solidFill>
          </p:spPr>
          <p:txBody>
            <a:bodyPr wrap="square" lIns="0" tIns="0" rIns="0" bIns="0" rtlCol="0"/>
            <a:lstStyle/>
            <a:p>
              <a:endParaRPr/>
            </a:p>
          </p:txBody>
        </p:sp>
      </p:grpSp>
      <p:sp>
        <p:nvSpPr>
          <p:cNvPr id="75" name="object 75"/>
          <p:cNvSpPr txBox="1"/>
          <p:nvPr/>
        </p:nvSpPr>
        <p:spPr>
          <a:xfrm>
            <a:off x="2865640" y="1333809"/>
            <a:ext cx="8612083" cy="2432717"/>
          </a:xfrm>
          <a:prstGeom prst="rect">
            <a:avLst/>
          </a:prstGeom>
        </p:spPr>
        <p:txBody>
          <a:bodyPr vert="horz" wrap="square" lIns="0" tIns="11430" rIns="0" bIns="0" rtlCol="0">
            <a:spAutoFit/>
          </a:bodyPr>
          <a:lstStyle/>
          <a:p>
            <a:pPr marL="12700">
              <a:lnSpc>
                <a:spcPct val="100000"/>
              </a:lnSpc>
              <a:spcBef>
                <a:spcPts val="90"/>
              </a:spcBef>
              <a:tabLst>
                <a:tab pos="4415155" algn="l"/>
              </a:tabLst>
            </a:pPr>
            <a:r>
              <a:rPr sz="2450" b="1" spc="-100" dirty="0">
                <a:solidFill>
                  <a:srgbClr val="FFFFFF"/>
                </a:solidFill>
                <a:latin typeface="Grammarsaurus" pitchFamily="2" charset="0"/>
                <a:cs typeface="Gill Sans MT"/>
              </a:rPr>
              <a:t>Key historical skills	Supporting enquiry skills</a:t>
            </a:r>
            <a:endParaRPr sz="2450" spc="-100" dirty="0">
              <a:latin typeface="Grammarsaurus" pitchFamily="2" charset="0"/>
              <a:cs typeface="Gill Sans MT"/>
            </a:endParaRPr>
          </a:p>
          <a:p>
            <a:pPr>
              <a:lnSpc>
                <a:spcPct val="100000"/>
              </a:lnSpc>
              <a:spcBef>
                <a:spcPts val="270"/>
              </a:spcBef>
            </a:pPr>
            <a:endParaRPr sz="2450" spc="-100" dirty="0">
              <a:latin typeface="Grammarsaurus" pitchFamily="2" charset="0"/>
              <a:cs typeface="Gill Sans MT"/>
            </a:endParaRPr>
          </a:p>
          <a:p>
            <a:pPr marL="333375">
              <a:lnSpc>
                <a:spcPct val="100000"/>
              </a:lnSpc>
              <a:tabLst>
                <a:tab pos="4755515" algn="l"/>
              </a:tabLst>
            </a:pPr>
            <a:r>
              <a:rPr sz="2000" b="1" spc="-100" dirty="0">
                <a:solidFill>
                  <a:srgbClr val="A1A1A1"/>
                </a:solidFill>
                <a:latin typeface="Grammarsaurus" pitchFamily="2" charset="0"/>
                <a:cs typeface="Gill Sans MT"/>
              </a:rPr>
              <a:t>Chronology	</a:t>
            </a:r>
            <a:r>
              <a:rPr sz="2000" b="1" spc="-100" dirty="0">
                <a:solidFill>
                  <a:srgbClr val="4E6B8E"/>
                </a:solidFill>
                <a:latin typeface="Grammarsaurus" pitchFamily="2" charset="0"/>
                <a:cs typeface="Gill Sans MT"/>
              </a:rPr>
              <a:t>Understanding timelines</a:t>
            </a:r>
            <a:endParaRPr sz="2000" spc="-100" dirty="0">
              <a:latin typeface="Grammarsaurus" pitchFamily="2" charset="0"/>
              <a:cs typeface="Gill Sans MT"/>
            </a:endParaRPr>
          </a:p>
          <a:p>
            <a:pPr>
              <a:lnSpc>
                <a:spcPct val="100000"/>
              </a:lnSpc>
              <a:spcBef>
                <a:spcPts val="355"/>
              </a:spcBef>
            </a:pPr>
            <a:endParaRPr sz="2000" spc="-100" dirty="0">
              <a:latin typeface="Grammarsaurus" pitchFamily="2" charset="0"/>
              <a:cs typeface="Gill Sans MT"/>
            </a:endParaRPr>
          </a:p>
          <a:p>
            <a:pPr marL="336550">
              <a:lnSpc>
                <a:spcPct val="100000"/>
              </a:lnSpc>
              <a:tabLst>
                <a:tab pos="4755515" algn="l"/>
              </a:tabLst>
            </a:pPr>
            <a:r>
              <a:rPr sz="2000" b="1" spc="-100" dirty="0">
                <a:solidFill>
                  <a:srgbClr val="A1A1A1"/>
                </a:solidFill>
                <a:latin typeface="Grammarsaurus" pitchFamily="2" charset="0"/>
                <a:cs typeface="Gill Sans MT"/>
              </a:rPr>
              <a:t>Evidence and interpretation	Studying evidence</a:t>
            </a:r>
            <a:endParaRPr sz="2000" spc="-100" dirty="0">
              <a:latin typeface="Grammarsaurus" pitchFamily="2" charset="0"/>
              <a:cs typeface="Gill Sans MT"/>
            </a:endParaRPr>
          </a:p>
          <a:p>
            <a:pPr>
              <a:lnSpc>
                <a:spcPct val="100000"/>
              </a:lnSpc>
              <a:spcBef>
                <a:spcPts val="325"/>
              </a:spcBef>
            </a:pPr>
            <a:endParaRPr sz="2000" spc="-100" dirty="0">
              <a:latin typeface="Grammarsaurus" pitchFamily="2" charset="0"/>
              <a:cs typeface="Gill Sans MT"/>
            </a:endParaRPr>
          </a:p>
          <a:p>
            <a:pPr marL="336550">
              <a:lnSpc>
                <a:spcPct val="100000"/>
              </a:lnSpc>
              <a:tabLst>
                <a:tab pos="4755515" algn="l"/>
              </a:tabLst>
            </a:pPr>
            <a:r>
              <a:rPr sz="3000" b="1" spc="-100" baseline="1388" dirty="0">
                <a:solidFill>
                  <a:srgbClr val="A1A1A1"/>
                </a:solidFill>
                <a:latin typeface="Grammarsaurus" pitchFamily="2" charset="0"/>
                <a:cs typeface="Gill Sans MT"/>
              </a:rPr>
              <a:t>Similarity and difference	</a:t>
            </a:r>
            <a:r>
              <a:rPr sz="2000" b="1" spc="-100" dirty="0">
                <a:solidFill>
                  <a:srgbClr val="A4A4A4"/>
                </a:solidFill>
                <a:latin typeface="Grammarsaurus" pitchFamily="2" charset="0"/>
                <a:cs typeface="Gill Sans MT"/>
              </a:rPr>
              <a:t>Sifting arguments</a:t>
            </a:r>
            <a:endParaRPr sz="2000" spc="-100" dirty="0">
              <a:latin typeface="Grammarsaurus" pitchFamily="2" charset="0"/>
              <a:cs typeface="Gill Sans MT"/>
            </a:endParaRPr>
          </a:p>
        </p:txBody>
      </p:sp>
      <p:grpSp>
        <p:nvGrpSpPr>
          <p:cNvPr id="76" name="object 76"/>
          <p:cNvGrpSpPr/>
          <p:nvPr/>
        </p:nvGrpSpPr>
        <p:grpSpPr>
          <a:xfrm>
            <a:off x="0" y="648906"/>
            <a:ext cx="10602595" cy="5560695"/>
            <a:chOff x="0" y="648906"/>
            <a:chExt cx="10602595" cy="5560695"/>
          </a:xfrm>
        </p:grpSpPr>
        <p:sp>
          <p:nvSpPr>
            <p:cNvPr id="77" name="object 77"/>
            <p:cNvSpPr/>
            <p:nvPr/>
          </p:nvSpPr>
          <p:spPr>
            <a:xfrm>
              <a:off x="2463288" y="2016620"/>
              <a:ext cx="592455" cy="534035"/>
            </a:xfrm>
            <a:custGeom>
              <a:avLst/>
              <a:gdLst/>
              <a:ahLst/>
              <a:cxnLst/>
              <a:rect l="l" t="t" r="r" b="b"/>
              <a:pathLst>
                <a:path w="592455" h="534035">
                  <a:moveTo>
                    <a:pt x="405501" y="0"/>
                  </a:moveTo>
                  <a:lnTo>
                    <a:pt x="186680" y="0"/>
                  </a:lnTo>
                  <a:lnTo>
                    <a:pt x="166518" y="2675"/>
                  </a:lnTo>
                  <a:lnTo>
                    <a:pt x="132161" y="22513"/>
                  </a:lnTo>
                  <a:lnTo>
                    <a:pt x="10353" y="228142"/>
                  </a:lnTo>
                  <a:lnTo>
                    <a:pt x="0" y="266771"/>
                  </a:lnTo>
                  <a:lnTo>
                    <a:pt x="2588" y="286609"/>
                  </a:lnTo>
                  <a:lnTo>
                    <a:pt x="119764" y="494919"/>
                  </a:lnTo>
                  <a:lnTo>
                    <a:pt x="148045" y="523198"/>
                  </a:lnTo>
                  <a:lnTo>
                    <a:pt x="186680" y="533552"/>
                  </a:lnTo>
                  <a:lnTo>
                    <a:pt x="405501" y="533552"/>
                  </a:lnTo>
                  <a:lnTo>
                    <a:pt x="444136" y="523198"/>
                  </a:lnTo>
                  <a:lnTo>
                    <a:pt x="472417" y="494919"/>
                  </a:lnTo>
                  <a:lnTo>
                    <a:pt x="581828" y="305409"/>
                  </a:lnTo>
                  <a:lnTo>
                    <a:pt x="592181" y="266771"/>
                  </a:lnTo>
                  <a:lnTo>
                    <a:pt x="589593" y="246936"/>
                  </a:lnTo>
                  <a:lnTo>
                    <a:pt x="472417" y="38633"/>
                  </a:lnTo>
                  <a:lnTo>
                    <a:pt x="444136" y="10353"/>
                  </a:lnTo>
                  <a:lnTo>
                    <a:pt x="405501" y="0"/>
                  </a:lnTo>
                  <a:close/>
                </a:path>
              </a:pathLst>
            </a:custGeom>
            <a:solidFill>
              <a:srgbClr val="A1A1A1"/>
            </a:solidFill>
          </p:spPr>
          <p:txBody>
            <a:bodyPr wrap="square" lIns="0" tIns="0" rIns="0" bIns="0" rtlCol="0"/>
            <a:lstStyle/>
            <a:p>
              <a:endParaRPr/>
            </a:p>
          </p:txBody>
        </p:sp>
        <p:sp>
          <p:nvSpPr>
            <p:cNvPr id="78" name="object 78"/>
            <p:cNvSpPr/>
            <p:nvPr/>
          </p:nvSpPr>
          <p:spPr>
            <a:xfrm>
              <a:off x="2601645" y="2137829"/>
              <a:ext cx="325755" cy="302260"/>
            </a:xfrm>
            <a:custGeom>
              <a:avLst/>
              <a:gdLst/>
              <a:ahLst/>
              <a:cxnLst/>
              <a:rect l="l" t="t" r="r" b="b"/>
              <a:pathLst>
                <a:path w="325755" h="302260">
                  <a:moveTo>
                    <a:pt x="162801" y="0"/>
                  </a:moveTo>
                  <a:lnTo>
                    <a:pt x="122064" y="8223"/>
                  </a:lnTo>
                  <a:lnTo>
                    <a:pt x="88796" y="30651"/>
                  </a:lnTo>
                  <a:lnTo>
                    <a:pt x="66366" y="63918"/>
                  </a:lnTo>
                  <a:lnTo>
                    <a:pt x="58140" y="104660"/>
                  </a:lnTo>
                  <a:lnTo>
                    <a:pt x="66366" y="145397"/>
                  </a:lnTo>
                  <a:lnTo>
                    <a:pt x="88796" y="178665"/>
                  </a:lnTo>
                  <a:lnTo>
                    <a:pt x="122064" y="201095"/>
                  </a:lnTo>
                  <a:lnTo>
                    <a:pt x="162801" y="209321"/>
                  </a:lnTo>
                  <a:lnTo>
                    <a:pt x="203543" y="201095"/>
                  </a:lnTo>
                  <a:lnTo>
                    <a:pt x="225831" y="186067"/>
                  </a:lnTo>
                  <a:lnTo>
                    <a:pt x="162801" y="186067"/>
                  </a:lnTo>
                  <a:lnTo>
                    <a:pt x="131114" y="179670"/>
                  </a:lnTo>
                  <a:lnTo>
                    <a:pt x="105238" y="162223"/>
                  </a:lnTo>
                  <a:lnTo>
                    <a:pt x="87791" y="136347"/>
                  </a:lnTo>
                  <a:lnTo>
                    <a:pt x="81394" y="104660"/>
                  </a:lnTo>
                  <a:lnTo>
                    <a:pt x="87791" y="72974"/>
                  </a:lnTo>
                  <a:lnTo>
                    <a:pt x="105238" y="47097"/>
                  </a:lnTo>
                  <a:lnTo>
                    <a:pt x="131114" y="29651"/>
                  </a:lnTo>
                  <a:lnTo>
                    <a:pt x="162801" y="23253"/>
                  </a:lnTo>
                  <a:lnTo>
                    <a:pt x="225837" y="23253"/>
                  </a:lnTo>
                  <a:lnTo>
                    <a:pt x="203543" y="8223"/>
                  </a:lnTo>
                  <a:lnTo>
                    <a:pt x="162801" y="0"/>
                  </a:lnTo>
                  <a:close/>
                </a:path>
                <a:path w="325755" h="302260">
                  <a:moveTo>
                    <a:pt x="225837" y="23253"/>
                  </a:moveTo>
                  <a:lnTo>
                    <a:pt x="162801" y="23253"/>
                  </a:lnTo>
                  <a:lnTo>
                    <a:pt x="194487" y="29651"/>
                  </a:lnTo>
                  <a:lnTo>
                    <a:pt x="220364" y="47097"/>
                  </a:lnTo>
                  <a:lnTo>
                    <a:pt x="237810" y="72974"/>
                  </a:lnTo>
                  <a:lnTo>
                    <a:pt x="244208" y="104660"/>
                  </a:lnTo>
                  <a:lnTo>
                    <a:pt x="237810" y="136347"/>
                  </a:lnTo>
                  <a:lnTo>
                    <a:pt x="220364" y="162223"/>
                  </a:lnTo>
                  <a:lnTo>
                    <a:pt x="194487" y="179670"/>
                  </a:lnTo>
                  <a:lnTo>
                    <a:pt x="162801" y="186067"/>
                  </a:lnTo>
                  <a:lnTo>
                    <a:pt x="225831" y="186067"/>
                  </a:lnTo>
                  <a:lnTo>
                    <a:pt x="236810" y="178665"/>
                  </a:lnTo>
                  <a:lnTo>
                    <a:pt x="259238" y="145397"/>
                  </a:lnTo>
                  <a:lnTo>
                    <a:pt x="267462" y="104660"/>
                  </a:lnTo>
                  <a:lnTo>
                    <a:pt x="259238" y="63918"/>
                  </a:lnTo>
                  <a:lnTo>
                    <a:pt x="236810" y="30651"/>
                  </a:lnTo>
                  <a:lnTo>
                    <a:pt x="225837" y="23253"/>
                  </a:lnTo>
                  <a:close/>
                </a:path>
                <a:path w="325755" h="302260">
                  <a:moveTo>
                    <a:pt x="169227" y="34886"/>
                  </a:moveTo>
                  <a:lnTo>
                    <a:pt x="156375" y="34886"/>
                  </a:lnTo>
                  <a:lnTo>
                    <a:pt x="151168" y="40093"/>
                  </a:lnTo>
                  <a:lnTo>
                    <a:pt x="151155" y="107746"/>
                  </a:lnTo>
                  <a:lnTo>
                    <a:pt x="152374" y="110718"/>
                  </a:lnTo>
                  <a:lnTo>
                    <a:pt x="154546" y="112915"/>
                  </a:lnTo>
                  <a:lnTo>
                    <a:pt x="182435" y="140766"/>
                  </a:lnTo>
                  <a:lnTo>
                    <a:pt x="189750" y="140766"/>
                  </a:lnTo>
                  <a:lnTo>
                    <a:pt x="198907" y="131546"/>
                  </a:lnTo>
                  <a:lnTo>
                    <a:pt x="198882" y="124180"/>
                  </a:lnTo>
                  <a:lnTo>
                    <a:pt x="174434" y="99898"/>
                  </a:lnTo>
                  <a:lnTo>
                    <a:pt x="174434" y="40093"/>
                  </a:lnTo>
                  <a:lnTo>
                    <a:pt x="169227" y="34886"/>
                  </a:lnTo>
                  <a:close/>
                </a:path>
                <a:path w="325755" h="302260">
                  <a:moveTo>
                    <a:pt x="300380" y="279095"/>
                  </a:moveTo>
                  <a:lnTo>
                    <a:pt x="234670" y="279095"/>
                  </a:lnTo>
                  <a:lnTo>
                    <a:pt x="241825" y="290962"/>
                  </a:lnTo>
                  <a:lnTo>
                    <a:pt x="252598" y="298888"/>
                  </a:lnTo>
                  <a:lnTo>
                    <a:pt x="265554" y="302194"/>
                  </a:lnTo>
                  <a:lnTo>
                    <a:pt x="279260" y="300202"/>
                  </a:lnTo>
                  <a:lnTo>
                    <a:pt x="286217" y="296804"/>
                  </a:lnTo>
                  <a:lnTo>
                    <a:pt x="292192" y="292020"/>
                  </a:lnTo>
                  <a:lnTo>
                    <a:pt x="296980" y="286050"/>
                  </a:lnTo>
                  <a:lnTo>
                    <a:pt x="300380" y="279095"/>
                  </a:lnTo>
                  <a:close/>
                </a:path>
                <a:path w="325755" h="302260">
                  <a:moveTo>
                    <a:pt x="90932" y="279095"/>
                  </a:moveTo>
                  <a:lnTo>
                    <a:pt x="25349" y="279095"/>
                  </a:lnTo>
                  <a:lnTo>
                    <a:pt x="29586" y="286050"/>
                  </a:lnTo>
                  <a:lnTo>
                    <a:pt x="32606" y="290962"/>
                  </a:lnTo>
                  <a:lnTo>
                    <a:pt x="43487" y="298888"/>
                  </a:lnTo>
                  <a:lnTo>
                    <a:pt x="43721" y="298888"/>
                  </a:lnTo>
                  <a:lnTo>
                    <a:pt x="56340" y="302044"/>
                  </a:lnTo>
                  <a:lnTo>
                    <a:pt x="70040" y="299986"/>
                  </a:lnTo>
                  <a:lnTo>
                    <a:pt x="76907" y="296604"/>
                  </a:lnTo>
                  <a:lnTo>
                    <a:pt x="82805" y="291865"/>
                  </a:lnTo>
                  <a:lnTo>
                    <a:pt x="87474" y="286050"/>
                  </a:lnTo>
                  <a:lnTo>
                    <a:pt x="90932" y="279095"/>
                  </a:lnTo>
                  <a:close/>
                </a:path>
                <a:path w="325755" h="302260">
                  <a:moveTo>
                    <a:pt x="195592" y="279095"/>
                  </a:moveTo>
                  <a:lnTo>
                    <a:pt x="130009" y="279095"/>
                  </a:lnTo>
                  <a:lnTo>
                    <a:pt x="134250" y="286050"/>
                  </a:lnTo>
                  <a:lnTo>
                    <a:pt x="137272" y="290962"/>
                  </a:lnTo>
                  <a:lnTo>
                    <a:pt x="148153" y="298888"/>
                  </a:lnTo>
                  <a:lnTo>
                    <a:pt x="148386" y="298888"/>
                  </a:lnTo>
                  <a:lnTo>
                    <a:pt x="161003" y="302044"/>
                  </a:lnTo>
                  <a:lnTo>
                    <a:pt x="174701" y="299986"/>
                  </a:lnTo>
                  <a:lnTo>
                    <a:pt x="181569" y="296604"/>
                  </a:lnTo>
                  <a:lnTo>
                    <a:pt x="187471" y="291865"/>
                  </a:lnTo>
                  <a:lnTo>
                    <a:pt x="192140" y="286050"/>
                  </a:lnTo>
                  <a:lnTo>
                    <a:pt x="195592" y="279095"/>
                  </a:lnTo>
                  <a:close/>
                </a:path>
                <a:path w="325755" h="302260">
                  <a:moveTo>
                    <a:pt x="51714" y="255841"/>
                  </a:moveTo>
                  <a:lnTo>
                    <a:pt x="5207" y="255841"/>
                  </a:lnTo>
                  <a:lnTo>
                    <a:pt x="0" y="261048"/>
                  </a:lnTo>
                  <a:lnTo>
                    <a:pt x="0" y="273888"/>
                  </a:lnTo>
                  <a:lnTo>
                    <a:pt x="5207" y="279095"/>
                  </a:lnTo>
                  <a:lnTo>
                    <a:pt x="51714" y="279095"/>
                  </a:lnTo>
                  <a:lnTo>
                    <a:pt x="46507" y="273888"/>
                  </a:lnTo>
                  <a:lnTo>
                    <a:pt x="46507" y="261048"/>
                  </a:lnTo>
                  <a:lnTo>
                    <a:pt x="51714" y="255841"/>
                  </a:lnTo>
                  <a:close/>
                </a:path>
                <a:path w="325755" h="302260">
                  <a:moveTo>
                    <a:pt x="156375" y="255841"/>
                  </a:moveTo>
                  <a:lnTo>
                    <a:pt x="64566" y="255841"/>
                  </a:lnTo>
                  <a:lnTo>
                    <a:pt x="69773" y="261048"/>
                  </a:lnTo>
                  <a:lnTo>
                    <a:pt x="69773" y="273888"/>
                  </a:lnTo>
                  <a:lnTo>
                    <a:pt x="64566" y="279095"/>
                  </a:lnTo>
                  <a:lnTo>
                    <a:pt x="156375" y="279095"/>
                  </a:lnTo>
                  <a:lnTo>
                    <a:pt x="151168" y="273888"/>
                  </a:lnTo>
                  <a:lnTo>
                    <a:pt x="151168" y="261048"/>
                  </a:lnTo>
                  <a:lnTo>
                    <a:pt x="156375" y="255841"/>
                  </a:lnTo>
                  <a:close/>
                </a:path>
                <a:path w="325755" h="302260">
                  <a:moveTo>
                    <a:pt x="261048" y="255841"/>
                  </a:moveTo>
                  <a:lnTo>
                    <a:pt x="169227" y="255841"/>
                  </a:lnTo>
                  <a:lnTo>
                    <a:pt x="174434" y="261048"/>
                  </a:lnTo>
                  <a:lnTo>
                    <a:pt x="174434" y="273888"/>
                  </a:lnTo>
                  <a:lnTo>
                    <a:pt x="169227" y="279095"/>
                  </a:lnTo>
                  <a:lnTo>
                    <a:pt x="261048" y="279095"/>
                  </a:lnTo>
                  <a:lnTo>
                    <a:pt x="255841" y="273888"/>
                  </a:lnTo>
                  <a:lnTo>
                    <a:pt x="255841" y="261048"/>
                  </a:lnTo>
                  <a:lnTo>
                    <a:pt x="261048" y="255841"/>
                  </a:lnTo>
                  <a:close/>
                </a:path>
                <a:path w="325755" h="302260">
                  <a:moveTo>
                    <a:pt x="320408" y="255841"/>
                  </a:moveTo>
                  <a:lnTo>
                    <a:pt x="273888" y="255841"/>
                  </a:lnTo>
                  <a:lnTo>
                    <a:pt x="279095" y="261048"/>
                  </a:lnTo>
                  <a:lnTo>
                    <a:pt x="279095" y="273888"/>
                  </a:lnTo>
                  <a:lnTo>
                    <a:pt x="273888" y="279095"/>
                  </a:lnTo>
                  <a:lnTo>
                    <a:pt x="320408" y="279095"/>
                  </a:lnTo>
                  <a:lnTo>
                    <a:pt x="325615" y="273888"/>
                  </a:lnTo>
                  <a:lnTo>
                    <a:pt x="325615" y="261048"/>
                  </a:lnTo>
                  <a:lnTo>
                    <a:pt x="320408" y="255841"/>
                  </a:lnTo>
                  <a:close/>
                </a:path>
                <a:path w="325755" h="302260">
                  <a:moveTo>
                    <a:pt x="59940" y="232892"/>
                  </a:moveTo>
                  <a:lnTo>
                    <a:pt x="25349" y="255841"/>
                  </a:lnTo>
                  <a:lnTo>
                    <a:pt x="90932" y="255841"/>
                  </a:lnTo>
                  <a:lnTo>
                    <a:pt x="83725" y="244011"/>
                  </a:lnTo>
                  <a:lnTo>
                    <a:pt x="72915" y="236137"/>
                  </a:lnTo>
                  <a:lnTo>
                    <a:pt x="59940" y="232892"/>
                  </a:lnTo>
                  <a:close/>
                </a:path>
                <a:path w="325755" h="302260">
                  <a:moveTo>
                    <a:pt x="164601" y="232892"/>
                  </a:moveTo>
                  <a:lnTo>
                    <a:pt x="130009" y="255841"/>
                  </a:lnTo>
                  <a:lnTo>
                    <a:pt x="195592" y="255841"/>
                  </a:lnTo>
                  <a:lnTo>
                    <a:pt x="188386" y="244011"/>
                  </a:lnTo>
                  <a:lnTo>
                    <a:pt x="177576" y="236137"/>
                  </a:lnTo>
                  <a:lnTo>
                    <a:pt x="164601" y="232892"/>
                  </a:lnTo>
                  <a:close/>
                </a:path>
                <a:path w="325755" h="302260">
                  <a:moveTo>
                    <a:pt x="269490" y="232736"/>
                  </a:moveTo>
                  <a:lnTo>
                    <a:pt x="234670" y="255841"/>
                  </a:lnTo>
                  <a:lnTo>
                    <a:pt x="300380" y="255841"/>
                  </a:lnTo>
                  <a:lnTo>
                    <a:pt x="293248" y="244011"/>
                  </a:lnTo>
                  <a:lnTo>
                    <a:pt x="292005" y="243076"/>
                  </a:lnTo>
                  <a:lnTo>
                    <a:pt x="282574" y="236137"/>
                  </a:lnTo>
                  <a:lnTo>
                    <a:pt x="282805" y="236137"/>
                  </a:lnTo>
                  <a:lnTo>
                    <a:pt x="269490" y="232736"/>
                  </a:lnTo>
                  <a:close/>
                </a:path>
              </a:pathLst>
            </a:custGeom>
            <a:solidFill>
              <a:srgbClr val="FFFFFF"/>
            </a:solidFill>
          </p:spPr>
          <p:txBody>
            <a:bodyPr wrap="square" lIns="0" tIns="0" rIns="0" bIns="0" rtlCol="0"/>
            <a:lstStyle/>
            <a:p>
              <a:endParaRPr/>
            </a:p>
          </p:txBody>
        </p:sp>
        <p:sp>
          <p:nvSpPr>
            <p:cNvPr id="79" name="object 79"/>
            <p:cNvSpPr/>
            <p:nvPr/>
          </p:nvSpPr>
          <p:spPr>
            <a:xfrm>
              <a:off x="10314999" y="2131320"/>
              <a:ext cx="284480" cy="215900"/>
            </a:xfrm>
            <a:custGeom>
              <a:avLst/>
              <a:gdLst/>
              <a:ahLst/>
              <a:cxnLst/>
              <a:rect l="l" t="t" r="r" b="b"/>
              <a:pathLst>
                <a:path w="284479" h="215900">
                  <a:moveTo>
                    <a:pt x="255012" y="0"/>
                  </a:moveTo>
                  <a:lnTo>
                    <a:pt x="244067" y="2128"/>
                  </a:lnTo>
                  <a:lnTo>
                    <a:pt x="234446" y="8515"/>
                  </a:lnTo>
                  <a:lnTo>
                    <a:pt x="97553" y="145408"/>
                  </a:lnTo>
                  <a:lnTo>
                    <a:pt x="49661" y="97504"/>
                  </a:lnTo>
                  <a:lnTo>
                    <a:pt x="40037" y="91110"/>
                  </a:lnTo>
                  <a:lnTo>
                    <a:pt x="29094" y="88977"/>
                  </a:lnTo>
                  <a:lnTo>
                    <a:pt x="18150" y="91105"/>
                  </a:lnTo>
                  <a:lnTo>
                    <a:pt x="8526" y="97491"/>
                  </a:lnTo>
                  <a:lnTo>
                    <a:pt x="2132" y="107117"/>
                  </a:lnTo>
                  <a:lnTo>
                    <a:pt x="0" y="118063"/>
                  </a:lnTo>
                  <a:lnTo>
                    <a:pt x="2127" y="129007"/>
                  </a:lnTo>
                  <a:lnTo>
                    <a:pt x="8513" y="138626"/>
                  </a:lnTo>
                  <a:lnTo>
                    <a:pt x="82440" y="212566"/>
                  </a:lnTo>
                  <a:lnTo>
                    <a:pt x="89844" y="215626"/>
                  </a:lnTo>
                  <a:lnTo>
                    <a:pt x="97553" y="215626"/>
                  </a:lnTo>
                  <a:lnTo>
                    <a:pt x="105262" y="215626"/>
                  </a:lnTo>
                  <a:lnTo>
                    <a:pt x="112666" y="212566"/>
                  </a:lnTo>
                  <a:lnTo>
                    <a:pt x="275569" y="49650"/>
                  </a:lnTo>
                  <a:lnTo>
                    <a:pt x="281963" y="40031"/>
                  </a:lnTo>
                  <a:lnTo>
                    <a:pt x="284094" y="29087"/>
                  </a:lnTo>
                  <a:lnTo>
                    <a:pt x="281963" y="18141"/>
                  </a:lnTo>
                  <a:lnTo>
                    <a:pt x="275569" y="8515"/>
                  </a:lnTo>
                  <a:lnTo>
                    <a:pt x="265956" y="2128"/>
                  </a:lnTo>
                  <a:lnTo>
                    <a:pt x="255012" y="0"/>
                  </a:lnTo>
                  <a:close/>
                </a:path>
              </a:pathLst>
            </a:custGeom>
            <a:solidFill>
              <a:srgbClr val="28BCA7"/>
            </a:solidFill>
          </p:spPr>
          <p:txBody>
            <a:bodyPr wrap="square" lIns="0" tIns="0" rIns="0" bIns="0" rtlCol="0"/>
            <a:lstStyle/>
            <a:p>
              <a:endParaRPr/>
            </a:p>
          </p:txBody>
        </p:sp>
        <p:sp>
          <p:nvSpPr>
            <p:cNvPr id="80" name="object 80"/>
            <p:cNvSpPr/>
            <p:nvPr/>
          </p:nvSpPr>
          <p:spPr>
            <a:xfrm>
              <a:off x="10314999" y="2131320"/>
              <a:ext cx="284480" cy="215900"/>
            </a:xfrm>
            <a:custGeom>
              <a:avLst/>
              <a:gdLst/>
              <a:ahLst/>
              <a:cxnLst/>
              <a:rect l="l" t="t" r="r" b="b"/>
              <a:pathLst>
                <a:path w="284479" h="215900">
                  <a:moveTo>
                    <a:pt x="97553" y="215626"/>
                  </a:moveTo>
                  <a:lnTo>
                    <a:pt x="89844" y="215626"/>
                  </a:lnTo>
                  <a:lnTo>
                    <a:pt x="82440" y="212566"/>
                  </a:lnTo>
                  <a:lnTo>
                    <a:pt x="76979" y="207105"/>
                  </a:lnTo>
                  <a:lnTo>
                    <a:pt x="8513" y="138626"/>
                  </a:lnTo>
                  <a:lnTo>
                    <a:pt x="2127" y="129007"/>
                  </a:lnTo>
                  <a:lnTo>
                    <a:pt x="0" y="118063"/>
                  </a:lnTo>
                  <a:lnTo>
                    <a:pt x="2132" y="107117"/>
                  </a:lnTo>
                  <a:lnTo>
                    <a:pt x="8526" y="97491"/>
                  </a:lnTo>
                  <a:lnTo>
                    <a:pt x="18150" y="91105"/>
                  </a:lnTo>
                  <a:lnTo>
                    <a:pt x="29094" y="88977"/>
                  </a:lnTo>
                  <a:lnTo>
                    <a:pt x="40037" y="91110"/>
                  </a:lnTo>
                  <a:lnTo>
                    <a:pt x="49661" y="97504"/>
                  </a:lnTo>
                  <a:lnTo>
                    <a:pt x="97553" y="145408"/>
                  </a:lnTo>
                  <a:lnTo>
                    <a:pt x="234446" y="8515"/>
                  </a:lnTo>
                  <a:lnTo>
                    <a:pt x="244067" y="2128"/>
                  </a:lnTo>
                  <a:lnTo>
                    <a:pt x="255012" y="0"/>
                  </a:lnTo>
                  <a:lnTo>
                    <a:pt x="265956" y="2128"/>
                  </a:lnTo>
                  <a:lnTo>
                    <a:pt x="275569" y="8515"/>
                  </a:lnTo>
                  <a:lnTo>
                    <a:pt x="281963" y="18141"/>
                  </a:lnTo>
                  <a:lnTo>
                    <a:pt x="284094" y="29087"/>
                  </a:lnTo>
                  <a:lnTo>
                    <a:pt x="281963" y="40031"/>
                  </a:lnTo>
                  <a:lnTo>
                    <a:pt x="275569" y="49650"/>
                  </a:lnTo>
                  <a:lnTo>
                    <a:pt x="118114" y="207105"/>
                  </a:lnTo>
                  <a:lnTo>
                    <a:pt x="112666" y="212566"/>
                  </a:lnTo>
                  <a:lnTo>
                    <a:pt x="105262" y="215626"/>
                  </a:lnTo>
                  <a:lnTo>
                    <a:pt x="97553" y="215626"/>
                  </a:lnTo>
                  <a:close/>
                </a:path>
              </a:pathLst>
            </a:custGeom>
            <a:ln w="6350">
              <a:solidFill>
                <a:srgbClr val="000000"/>
              </a:solidFill>
            </a:ln>
          </p:spPr>
          <p:txBody>
            <a:bodyPr wrap="square" lIns="0" tIns="0" rIns="0" bIns="0" rtlCol="0"/>
            <a:lstStyle/>
            <a:p>
              <a:endParaRPr/>
            </a:p>
          </p:txBody>
        </p:sp>
        <p:pic>
          <p:nvPicPr>
            <p:cNvPr id="81" name="object 81"/>
            <p:cNvPicPr/>
            <p:nvPr/>
          </p:nvPicPr>
          <p:blipFill>
            <a:blip r:embed="rId17" cstate="print"/>
            <a:stretch>
              <a:fillRect/>
            </a:stretch>
          </p:blipFill>
          <p:spPr>
            <a:xfrm>
              <a:off x="0" y="648906"/>
              <a:ext cx="2660421" cy="5560186"/>
            </a:xfrm>
            <a:prstGeom prst="rect">
              <a:avLst/>
            </a:prstGeom>
          </p:spPr>
        </p:pic>
      </p:grpSp>
      <p:grpSp>
        <p:nvGrpSpPr>
          <p:cNvPr id="82" name="object 82"/>
          <p:cNvGrpSpPr/>
          <p:nvPr/>
        </p:nvGrpSpPr>
        <p:grpSpPr>
          <a:xfrm>
            <a:off x="4968265" y="6388154"/>
            <a:ext cx="2255520" cy="363220"/>
            <a:chOff x="4968265" y="6388154"/>
            <a:chExt cx="2255520" cy="363220"/>
          </a:xfrm>
        </p:grpSpPr>
        <p:sp>
          <p:nvSpPr>
            <p:cNvPr id="83" name="object 83"/>
            <p:cNvSpPr/>
            <p:nvPr/>
          </p:nvSpPr>
          <p:spPr>
            <a:xfrm>
              <a:off x="4974615" y="6394504"/>
              <a:ext cx="2242820" cy="350520"/>
            </a:xfrm>
            <a:custGeom>
              <a:avLst/>
              <a:gdLst/>
              <a:ahLst/>
              <a:cxnLst/>
              <a:rect l="l" t="t" r="r" b="b"/>
              <a:pathLst>
                <a:path w="2242820" h="350520">
                  <a:moveTo>
                    <a:pt x="2122792" y="0"/>
                  </a:moveTo>
                  <a:lnTo>
                    <a:pt x="119976" y="0"/>
                  </a:lnTo>
                  <a:lnTo>
                    <a:pt x="73391" y="9466"/>
                  </a:lnTo>
                  <a:lnTo>
                    <a:pt x="35242" y="35242"/>
                  </a:lnTo>
                  <a:lnTo>
                    <a:pt x="9466" y="73391"/>
                  </a:lnTo>
                  <a:lnTo>
                    <a:pt x="0" y="119976"/>
                  </a:lnTo>
                  <a:lnTo>
                    <a:pt x="0" y="230492"/>
                  </a:lnTo>
                  <a:lnTo>
                    <a:pt x="9466" y="277077"/>
                  </a:lnTo>
                  <a:lnTo>
                    <a:pt x="35242" y="315226"/>
                  </a:lnTo>
                  <a:lnTo>
                    <a:pt x="73391" y="341002"/>
                  </a:lnTo>
                  <a:lnTo>
                    <a:pt x="119976" y="350469"/>
                  </a:lnTo>
                  <a:lnTo>
                    <a:pt x="2122792" y="350469"/>
                  </a:lnTo>
                  <a:lnTo>
                    <a:pt x="2169377" y="341002"/>
                  </a:lnTo>
                  <a:lnTo>
                    <a:pt x="2207526" y="315226"/>
                  </a:lnTo>
                  <a:lnTo>
                    <a:pt x="2233302" y="277077"/>
                  </a:lnTo>
                  <a:lnTo>
                    <a:pt x="2242769" y="230492"/>
                  </a:lnTo>
                  <a:lnTo>
                    <a:pt x="2242769" y="119976"/>
                  </a:lnTo>
                  <a:lnTo>
                    <a:pt x="2233302" y="73391"/>
                  </a:lnTo>
                  <a:lnTo>
                    <a:pt x="2207526" y="35242"/>
                  </a:lnTo>
                  <a:lnTo>
                    <a:pt x="2169377" y="9466"/>
                  </a:lnTo>
                  <a:lnTo>
                    <a:pt x="2122792" y="0"/>
                  </a:lnTo>
                  <a:close/>
                </a:path>
              </a:pathLst>
            </a:custGeom>
            <a:solidFill>
              <a:srgbClr val="274F60"/>
            </a:solidFill>
          </p:spPr>
          <p:txBody>
            <a:bodyPr wrap="square" lIns="0" tIns="0" rIns="0" bIns="0" rtlCol="0"/>
            <a:lstStyle/>
            <a:p>
              <a:endParaRPr/>
            </a:p>
          </p:txBody>
        </p:sp>
        <p:sp>
          <p:nvSpPr>
            <p:cNvPr id="84" name="object 84"/>
            <p:cNvSpPr/>
            <p:nvPr/>
          </p:nvSpPr>
          <p:spPr>
            <a:xfrm>
              <a:off x="4974615" y="6394504"/>
              <a:ext cx="2242820" cy="350520"/>
            </a:xfrm>
            <a:custGeom>
              <a:avLst/>
              <a:gdLst/>
              <a:ahLst/>
              <a:cxnLst/>
              <a:rect l="l" t="t" r="r" b="b"/>
              <a:pathLst>
                <a:path w="2242820" h="350520">
                  <a:moveTo>
                    <a:pt x="2122792" y="350469"/>
                  </a:moveTo>
                  <a:lnTo>
                    <a:pt x="119976" y="350469"/>
                  </a:lnTo>
                  <a:lnTo>
                    <a:pt x="73391" y="341002"/>
                  </a:lnTo>
                  <a:lnTo>
                    <a:pt x="35242" y="315226"/>
                  </a:lnTo>
                  <a:lnTo>
                    <a:pt x="9466" y="277077"/>
                  </a:lnTo>
                  <a:lnTo>
                    <a:pt x="0" y="230492"/>
                  </a:lnTo>
                  <a:lnTo>
                    <a:pt x="0" y="119976"/>
                  </a:lnTo>
                  <a:lnTo>
                    <a:pt x="9466" y="73391"/>
                  </a:lnTo>
                  <a:lnTo>
                    <a:pt x="35242" y="35242"/>
                  </a:lnTo>
                  <a:lnTo>
                    <a:pt x="73391" y="9466"/>
                  </a:lnTo>
                  <a:lnTo>
                    <a:pt x="119976" y="0"/>
                  </a:lnTo>
                  <a:lnTo>
                    <a:pt x="2122792" y="0"/>
                  </a:lnTo>
                  <a:lnTo>
                    <a:pt x="2169377" y="9466"/>
                  </a:lnTo>
                  <a:lnTo>
                    <a:pt x="2207526" y="35242"/>
                  </a:lnTo>
                  <a:lnTo>
                    <a:pt x="2233302" y="73391"/>
                  </a:lnTo>
                  <a:lnTo>
                    <a:pt x="2242769" y="119976"/>
                  </a:lnTo>
                  <a:lnTo>
                    <a:pt x="2242769" y="230492"/>
                  </a:lnTo>
                  <a:lnTo>
                    <a:pt x="2233302" y="277077"/>
                  </a:lnTo>
                  <a:lnTo>
                    <a:pt x="2207526" y="315226"/>
                  </a:lnTo>
                  <a:lnTo>
                    <a:pt x="2169377" y="341002"/>
                  </a:lnTo>
                  <a:lnTo>
                    <a:pt x="2122792" y="350469"/>
                  </a:lnTo>
                  <a:close/>
                </a:path>
              </a:pathLst>
            </a:custGeom>
            <a:ln w="12700">
              <a:solidFill>
                <a:srgbClr val="05142B"/>
              </a:solidFill>
            </a:ln>
          </p:spPr>
          <p:txBody>
            <a:bodyPr wrap="square" lIns="0" tIns="0" rIns="0" bIns="0" rtlCol="0"/>
            <a:lstStyle/>
            <a:p>
              <a:endParaRPr/>
            </a:p>
          </p:txBody>
        </p:sp>
        <p:pic>
          <p:nvPicPr>
            <p:cNvPr id="85" name="object 85"/>
            <p:cNvPicPr/>
            <p:nvPr/>
          </p:nvPicPr>
          <p:blipFill>
            <a:blip r:embed="rId18" cstate="print"/>
            <a:stretch>
              <a:fillRect/>
            </a:stretch>
          </p:blipFill>
          <p:spPr>
            <a:xfrm>
              <a:off x="5059743" y="6434772"/>
              <a:ext cx="270797" cy="270793"/>
            </a:xfrm>
            <a:prstGeom prst="rect">
              <a:avLst/>
            </a:prstGeom>
          </p:spPr>
        </p:pic>
      </p:grpSp>
      <p:grpSp>
        <p:nvGrpSpPr>
          <p:cNvPr id="86" name="object 86"/>
          <p:cNvGrpSpPr/>
          <p:nvPr/>
        </p:nvGrpSpPr>
        <p:grpSpPr>
          <a:xfrm>
            <a:off x="11634089" y="0"/>
            <a:ext cx="558165" cy="666750"/>
            <a:chOff x="11634089" y="0"/>
            <a:chExt cx="558165" cy="666750"/>
          </a:xfrm>
        </p:grpSpPr>
        <p:sp>
          <p:nvSpPr>
            <p:cNvPr id="87" name="object 87"/>
            <p:cNvSpPr/>
            <p:nvPr/>
          </p:nvSpPr>
          <p:spPr>
            <a:xfrm>
              <a:off x="11640439" y="0"/>
              <a:ext cx="551815" cy="660400"/>
            </a:xfrm>
            <a:custGeom>
              <a:avLst/>
              <a:gdLst/>
              <a:ahLst/>
              <a:cxnLst/>
              <a:rect l="l" t="t" r="r" b="b"/>
              <a:pathLst>
                <a:path w="551815" h="660400">
                  <a:moveTo>
                    <a:pt x="551573" y="0"/>
                  </a:moveTo>
                  <a:lnTo>
                    <a:pt x="2706" y="0"/>
                  </a:lnTo>
                  <a:lnTo>
                    <a:pt x="1543" y="13990"/>
                  </a:lnTo>
                  <a:lnTo>
                    <a:pt x="682" y="28235"/>
                  </a:lnTo>
                  <a:lnTo>
                    <a:pt x="169" y="42237"/>
                  </a:lnTo>
                  <a:lnTo>
                    <a:pt x="0" y="56095"/>
                  </a:lnTo>
                  <a:lnTo>
                    <a:pt x="1944" y="104954"/>
                  </a:lnTo>
                  <a:lnTo>
                    <a:pt x="7686" y="152785"/>
                  </a:lnTo>
                  <a:lnTo>
                    <a:pt x="17085" y="199435"/>
                  </a:lnTo>
                  <a:lnTo>
                    <a:pt x="30002" y="244750"/>
                  </a:lnTo>
                  <a:lnTo>
                    <a:pt x="46296" y="288579"/>
                  </a:lnTo>
                  <a:lnTo>
                    <a:pt x="65829" y="330768"/>
                  </a:lnTo>
                  <a:lnTo>
                    <a:pt x="88460" y="371163"/>
                  </a:lnTo>
                  <a:lnTo>
                    <a:pt x="114051" y="409612"/>
                  </a:lnTo>
                  <a:lnTo>
                    <a:pt x="142461" y="445961"/>
                  </a:lnTo>
                  <a:lnTo>
                    <a:pt x="173551" y="480057"/>
                  </a:lnTo>
                  <a:lnTo>
                    <a:pt x="207181" y="511748"/>
                  </a:lnTo>
                  <a:lnTo>
                    <a:pt x="243211" y="540880"/>
                  </a:lnTo>
                  <a:lnTo>
                    <a:pt x="281503" y="567301"/>
                  </a:lnTo>
                  <a:lnTo>
                    <a:pt x="321916" y="590856"/>
                  </a:lnTo>
                  <a:lnTo>
                    <a:pt x="364310" y="611393"/>
                  </a:lnTo>
                  <a:lnTo>
                    <a:pt x="408547" y="628759"/>
                  </a:lnTo>
                  <a:lnTo>
                    <a:pt x="454486" y="642800"/>
                  </a:lnTo>
                  <a:lnTo>
                    <a:pt x="501988" y="653364"/>
                  </a:lnTo>
                  <a:lnTo>
                    <a:pt x="551386" y="660365"/>
                  </a:lnTo>
                  <a:lnTo>
                    <a:pt x="551573" y="660365"/>
                  </a:lnTo>
                  <a:lnTo>
                    <a:pt x="551573" y="0"/>
                  </a:lnTo>
                  <a:close/>
                </a:path>
              </a:pathLst>
            </a:custGeom>
            <a:solidFill>
              <a:srgbClr val="274F60"/>
            </a:solidFill>
          </p:spPr>
          <p:txBody>
            <a:bodyPr wrap="square" lIns="0" tIns="0" rIns="0" bIns="0" rtlCol="0"/>
            <a:lstStyle/>
            <a:p>
              <a:endParaRPr/>
            </a:p>
          </p:txBody>
        </p:sp>
        <p:sp>
          <p:nvSpPr>
            <p:cNvPr id="88" name="object 88"/>
            <p:cNvSpPr/>
            <p:nvPr/>
          </p:nvSpPr>
          <p:spPr>
            <a:xfrm>
              <a:off x="11634089" y="0"/>
              <a:ext cx="558165" cy="666750"/>
            </a:xfrm>
            <a:custGeom>
              <a:avLst/>
              <a:gdLst/>
              <a:ahLst/>
              <a:cxnLst/>
              <a:rect l="l" t="t" r="r" b="b"/>
              <a:pathLst>
                <a:path w="558165" h="666750">
                  <a:moveTo>
                    <a:pt x="15430" y="0"/>
                  </a:moveTo>
                  <a:lnTo>
                    <a:pt x="2682" y="0"/>
                  </a:lnTo>
                  <a:lnTo>
                    <a:pt x="1559" y="13538"/>
                  </a:lnTo>
                  <a:lnTo>
                    <a:pt x="690" y="27932"/>
                  </a:lnTo>
                  <a:lnTo>
                    <a:pt x="177" y="41940"/>
                  </a:lnTo>
                  <a:lnTo>
                    <a:pt x="0" y="56095"/>
                  </a:lnTo>
                  <a:lnTo>
                    <a:pt x="2018" y="104695"/>
                  </a:lnTo>
                  <a:lnTo>
                    <a:pt x="2104" y="106766"/>
                  </a:lnTo>
                  <a:lnTo>
                    <a:pt x="8358" y="156742"/>
                  </a:lnTo>
                  <a:lnTo>
                    <a:pt x="18676" y="205802"/>
                  </a:lnTo>
                  <a:lnTo>
                    <a:pt x="32972" y="253723"/>
                  </a:lnTo>
                  <a:lnTo>
                    <a:pt x="51158" y="300282"/>
                  </a:lnTo>
                  <a:lnTo>
                    <a:pt x="73148" y="345258"/>
                  </a:lnTo>
                  <a:lnTo>
                    <a:pt x="98855" y="388429"/>
                  </a:lnTo>
                  <a:lnTo>
                    <a:pt x="128192" y="429572"/>
                  </a:lnTo>
                  <a:lnTo>
                    <a:pt x="161074" y="468464"/>
                  </a:lnTo>
                  <a:lnTo>
                    <a:pt x="196792" y="504314"/>
                  </a:lnTo>
                  <a:lnTo>
                    <a:pt x="235066" y="536954"/>
                  </a:lnTo>
                  <a:lnTo>
                    <a:pt x="275681" y="566278"/>
                  </a:lnTo>
                  <a:lnTo>
                    <a:pt x="318424" y="592179"/>
                  </a:lnTo>
                  <a:lnTo>
                    <a:pt x="363083" y="614551"/>
                  </a:lnTo>
                  <a:lnTo>
                    <a:pt x="409445" y="633287"/>
                  </a:lnTo>
                  <a:lnTo>
                    <a:pt x="457296" y="648280"/>
                  </a:lnTo>
                  <a:lnTo>
                    <a:pt x="506424" y="659423"/>
                  </a:lnTo>
                  <a:lnTo>
                    <a:pt x="556615" y="666610"/>
                  </a:lnTo>
                  <a:lnTo>
                    <a:pt x="557923" y="666743"/>
                  </a:lnTo>
                  <a:lnTo>
                    <a:pt x="557923" y="653975"/>
                  </a:lnTo>
                  <a:lnTo>
                    <a:pt x="510129" y="647192"/>
                  </a:lnTo>
                  <a:lnTo>
                    <a:pt x="463618" y="636828"/>
                  </a:lnTo>
                  <a:lnTo>
                    <a:pt x="418528" y="623031"/>
                  </a:lnTo>
                  <a:lnTo>
                    <a:pt x="375009" y="605947"/>
                  </a:lnTo>
                  <a:lnTo>
                    <a:pt x="333211" y="585726"/>
                  </a:lnTo>
                  <a:lnTo>
                    <a:pt x="293283" y="562515"/>
                  </a:lnTo>
                  <a:lnTo>
                    <a:pt x="255376" y="536463"/>
                  </a:lnTo>
                  <a:lnTo>
                    <a:pt x="219640" y="507717"/>
                  </a:lnTo>
                  <a:lnTo>
                    <a:pt x="186224" y="476425"/>
                  </a:lnTo>
                  <a:lnTo>
                    <a:pt x="155279" y="442736"/>
                  </a:lnTo>
                  <a:lnTo>
                    <a:pt x="126955" y="406798"/>
                  </a:lnTo>
                  <a:lnTo>
                    <a:pt x="101401" y="368759"/>
                  </a:lnTo>
                  <a:lnTo>
                    <a:pt x="78768" y="328767"/>
                  </a:lnTo>
                  <a:lnTo>
                    <a:pt x="59205" y="286970"/>
                  </a:lnTo>
                  <a:lnTo>
                    <a:pt x="42863" y="243517"/>
                  </a:lnTo>
                  <a:lnTo>
                    <a:pt x="29891" y="198554"/>
                  </a:lnTo>
                  <a:lnTo>
                    <a:pt x="20440" y="152231"/>
                  </a:lnTo>
                  <a:lnTo>
                    <a:pt x="14660" y="104695"/>
                  </a:lnTo>
                  <a:lnTo>
                    <a:pt x="12700" y="56095"/>
                  </a:lnTo>
                  <a:lnTo>
                    <a:pt x="12880" y="42084"/>
                  </a:lnTo>
                  <a:lnTo>
                    <a:pt x="13410" y="27932"/>
                  </a:lnTo>
                  <a:lnTo>
                    <a:pt x="14269" y="13897"/>
                  </a:lnTo>
                  <a:lnTo>
                    <a:pt x="15430" y="0"/>
                  </a:lnTo>
                  <a:close/>
                </a:path>
              </a:pathLst>
            </a:custGeom>
            <a:solidFill>
              <a:srgbClr val="05142B"/>
            </a:solidFill>
          </p:spPr>
          <p:txBody>
            <a:bodyPr wrap="square" lIns="0" tIns="0" rIns="0" bIns="0" rtlCol="0"/>
            <a:lstStyle/>
            <a:p>
              <a:endParaRPr/>
            </a:p>
          </p:txBody>
        </p:sp>
      </p:grpSp>
      <p:sp>
        <p:nvSpPr>
          <p:cNvPr id="89" name="object 89"/>
          <p:cNvSpPr txBox="1"/>
          <p:nvPr/>
        </p:nvSpPr>
        <p:spPr>
          <a:xfrm>
            <a:off x="11880760" y="49580"/>
            <a:ext cx="193040" cy="391160"/>
          </a:xfrm>
          <a:prstGeom prst="rect">
            <a:avLst/>
          </a:prstGeom>
        </p:spPr>
        <p:txBody>
          <a:bodyPr vert="horz" wrap="square" lIns="0" tIns="12700" rIns="0" bIns="0" rtlCol="0">
            <a:spAutoFit/>
          </a:bodyPr>
          <a:lstStyle/>
          <a:p>
            <a:pPr marL="12700" algn="ctr">
              <a:lnSpc>
                <a:spcPct val="100000"/>
              </a:lnSpc>
              <a:spcBef>
                <a:spcPts val="100"/>
              </a:spcBef>
            </a:pPr>
            <a:r>
              <a:rPr sz="2400" b="1" dirty="0">
                <a:solidFill>
                  <a:srgbClr val="FFFFFF"/>
                </a:solidFill>
                <a:latin typeface="Grammarsaurus" pitchFamily="2" charset="0"/>
                <a:cs typeface="Gill Sans MT"/>
              </a:rPr>
              <a:t>1</a:t>
            </a:r>
            <a:endParaRPr sz="2400" dirty="0">
              <a:latin typeface="Grammarsaurus" pitchFamily="2" charset="0"/>
              <a:cs typeface="Gill Sans MT"/>
            </a:endParaRPr>
          </a:p>
        </p:txBody>
      </p:sp>
      <p:sp>
        <p:nvSpPr>
          <p:cNvPr id="90" name="object 90"/>
          <p:cNvSpPr txBox="1"/>
          <p:nvPr/>
        </p:nvSpPr>
        <p:spPr>
          <a:xfrm>
            <a:off x="5382723" y="6468763"/>
            <a:ext cx="1745717" cy="172483"/>
          </a:xfrm>
          <a:prstGeom prst="rect">
            <a:avLst/>
          </a:prstGeom>
        </p:spPr>
        <p:txBody>
          <a:bodyPr vert="horz" wrap="square" lIns="0" tIns="3175" rIns="0" bIns="0" rtlCol="0">
            <a:spAutoFit/>
          </a:bodyPr>
          <a:lstStyle/>
          <a:p>
            <a:pPr marL="12700">
              <a:lnSpc>
                <a:spcPct val="100000"/>
              </a:lnSpc>
              <a:spcBef>
                <a:spcPts val="25"/>
              </a:spcBef>
            </a:pPr>
            <a:r>
              <a:rPr sz="1100" b="1" spc="-30" dirty="0">
                <a:solidFill>
                  <a:srgbClr val="FFFFFF"/>
                </a:solidFill>
                <a:latin typeface="Grammarsaurus" pitchFamily="2" charset="0"/>
                <a:cs typeface="Gill Sans MT"/>
              </a:rPr>
              <a:t>www.grammarsaurus.co.uk</a:t>
            </a:r>
            <a:endParaRPr sz="1100" spc="-30" dirty="0">
              <a:latin typeface="Grammarsaurus" pitchFamily="2" charset="0"/>
              <a:cs typeface="Gill Sans MT"/>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object 2"/>
          <p:cNvGrpSpPr/>
          <p:nvPr/>
        </p:nvGrpSpPr>
        <p:grpSpPr>
          <a:xfrm>
            <a:off x="4832350" y="157911"/>
            <a:ext cx="2527300" cy="768350"/>
            <a:chOff x="4832350" y="157911"/>
            <a:chExt cx="2527300" cy="768350"/>
          </a:xfrm>
        </p:grpSpPr>
        <p:sp>
          <p:nvSpPr>
            <p:cNvPr id="3" name="object 3"/>
            <p:cNvSpPr/>
            <p:nvPr/>
          </p:nvSpPr>
          <p:spPr>
            <a:xfrm>
              <a:off x="4838700" y="164261"/>
              <a:ext cx="2514600" cy="755650"/>
            </a:xfrm>
            <a:custGeom>
              <a:avLst/>
              <a:gdLst/>
              <a:ahLst/>
              <a:cxnLst/>
              <a:rect l="l" t="t" r="r" b="b"/>
              <a:pathLst>
                <a:path w="2514600" h="755650">
                  <a:moveTo>
                    <a:pt x="2491727" y="0"/>
                  </a:moveTo>
                  <a:lnTo>
                    <a:pt x="22872" y="0"/>
                  </a:lnTo>
                  <a:lnTo>
                    <a:pt x="13978" y="3498"/>
                  </a:lnTo>
                  <a:lnTo>
                    <a:pt x="6707" y="13033"/>
                  </a:lnTo>
                  <a:lnTo>
                    <a:pt x="1800" y="27164"/>
                  </a:lnTo>
                  <a:lnTo>
                    <a:pt x="0" y="44450"/>
                  </a:lnTo>
                  <a:lnTo>
                    <a:pt x="0" y="710692"/>
                  </a:lnTo>
                  <a:lnTo>
                    <a:pt x="1800" y="727977"/>
                  </a:lnTo>
                  <a:lnTo>
                    <a:pt x="6707" y="742108"/>
                  </a:lnTo>
                  <a:lnTo>
                    <a:pt x="13978" y="751643"/>
                  </a:lnTo>
                  <a:lnTo>
                    <a:pt x="22872" y="755142"/>
                  </a:lnTo>
                  <a:lnTo>
                    <a:pt x="2491727" y="755142"/>
                  </a:lnTo>
                  <a:lnTo>
                    <a:pt x="2500621" y="751643"/>
                  </a:lnTo>
                  <a:lnTo>
                    <a:pt x="2507892" y="742108"/>
                  </a:lnTo>
                  <a:lnTo>
                    <a:pt x="2512799" y="727977"/>
                  </a:lnTo>
                  <a:lnTo>
                    <a:pt x="2514600" y="710692"/>
                  </a:lnTo>
                  <a:lnTo>
                    <a:pt x="2514600" y="44450"/>
                  </a:lnTo>
                  <a:lnTo>
                    <a:pt x="2512799" y="27164"/>
                  </a:lnTo>
                  <a:lnTo>
                    <a:pt x="2507892" y="13033"/>
                  </a:lnTo>
                  <a:lnTo>
                    <a:pt x="2500621" y="3498"/>
                  </a:lnTo>
                  <a:lnTo>
                    <a:pt x="2491727" y="0"/>
                  </a:lnTo>
                  <a:close/>
                </a:path>
              </a:pathLst>
            </a:custGeom>
            <a:solidFill>
              <a:srgbClr val="274F60"/>
            </a:solidFill>
          </p:spPr>
          <p:txBody>
            <a:bodyPr wrap="square" lIns="0" tIns="0" rIns="0" bIns="0" rtlCol="0"/>
            <a:lstStyle/>
            <a:p>
              <a:endParaRPr/>
            </a:p>
          </p:txBody>
        </p:sp>
        <p:sp>
          <p:nvSpPr>
            <p:cNvPr id="4" name="object 4"/>
            <p:cNvSpPr/>
            <p:nvPr/>
          </p:nvSpPr>
          <p:spPr>
            <a:xfrm>
              <a:off x="4838700" y="164261"/>
              <a:ext cx="2514600" cy="755650"/>
            </a:xfrm>
            <a:custGeom>
              <a:avLst/>
              <a:gdLst/>
              <a:ahLst/>
              <a:cxnLst/>
              <a:rect l="l" t="t" r="r" b="b"/>
              <a:pathLst>
                <a:path w="2514600" h="755650">
                  <a:moveTo>
                    <a:pt x="22872" y="755142"/>
                  </a:moveTo>
                  <a:lnTo>
                    <a:pt x="13978" y="751643"/>
                  </a:lnTo>
                  <a:lnTo>
                    <a:pt x="6707" y="742108"/>
                  </a:lnTo>
                  <a:lnTo>
                    <a:pt x="1800" y="727977"/>
                  </a:lnTo>
                  <a:lnTo>
                    <a:pt x="0" y="710692"/>
                  </a:lnTo>
                  <a:lnTo>
                    <a:pt x="0" y="44450"/>
                  </a:lnTo>
                  <a:lnTo>
                    <a:pt x="1800" y="27164"/>
                  </a:lnTo>
                  <a:lnTo>
                    <a:pt x="6707" y="13033"/>
                  </a:lnTo>
                  <a:lnTo>
                    <a:pt x="13978" y="3498"/>
                  </a:lnTo>
                  <a:lnTo>
                    <a:pt x="22872" y="0"/>
                  </a:lnTo>
                  <a:lnTo>
                    <a:pt x="2491727" y="0"/>
                  </a:lnTo>
                  <a:lnTo>
                    <a:pt x="2500621" y="3498"/>
                  </a:lnTo>
                  <a:lnTo>
                    <a:pt x="2507892" y="13033"/>
                  </a:lnTo>
                  <a:lnTo>
                    <a:pt x="2512799" y="27164"/>
                  </a:lnTo>
                  <a:lnTo>
                    <a:pt x="2514600" y="44450"/>
                  </a:lnTo>
                  <a:lnTo>
                    <a:pt x="2514600" y="710692"/>
                  </a:lnTo>
                  <a:lnTo>
                    <a:pt x="2512799" y="727977"/>
                  </a:lnTo>
                  <a:lnTo>
                    <a:pt x="2507892" y="742108"/>
                  </a:lnTo>
                  <a:lnTo>
                    <a:pt x="2500621" y="751643"/>
                  </a:lnTo>
                  <a:lnTo>
                    <a:pt x="2491727" y="755142"/>
                  </a:lnTo>
                  <a:lnTo>
                    <a:pt x="22872" y="755142"/>
                  </a:lnTo>
                  <a:close/>
                </a:path>
              </a:pathLst>
            </a:custGeom>
            <a:ln w="12700">
              <a:solidFill>
                <a:srgbClr val="05142B"/>
              </a:solidFill>
            </a:ln>
          </p:spPr>
          <p:txBody>
            <a:bodyPr wrap="square" lIns="0" tIns="0" rIns="0" bIns="0" rtlCol="0"/>
            <a:lstStyle/>
            <a:p>
              <a:endParaRPr/>
            </a:p>
          </p:txBody>
        </p:sp>
      </p:grpSp>
      <p:grpSp>
        <p:nvGrpSpPr>
          <p:cNvPr id="6" name="object 6"/>
          <p:cNvGrpSpPr/>
          <p:nvPr/>
        </p:nvGrpSpPr>
        <p:grpSpPr>
          <a:xfrm>
            <a:off x="721518" y="138690"/>
            <a:ext cx="1536065" cy="514350"/>
            <a:chOff x="721518" y="138690"/>
            <a:chExt cx="1536065" cy="514350"/>
          </a:xfrm>
        </p:grpSpPr>
        <p:sp>
          <p:nvSpPr>
            <p:cNvPr id="7" name="object 7"/>
            <p:cNvSpPr/>
            <p:nvPr/>
          </p:nvSpPr>
          <p:spPr>
            <a:xfrm>
              <a:off x="727392" y="144564"/>
              <a:ext cx="1524000" cy="502920"/>
            </a:xfrm>
            <a:custGeom>
              <a:avLst/>
              <a:gdLst/>
              <a:ahLst/>
              <a:cxnLst/>
              <a:rect l="l" t="t" r="r" b="b"/>
              <a:pathLst>
                <a:path w="1524000" h="502920">
                  <a:moveTo>
                    <a:pt x="1488744" y="0"/>
                  </a:moveTo>
                  <a:lnTo>
                    <a:pt x="35242" y="0"/>
                  </a:lnTo>
                  <a:lnTo>
                    <a:pt x="21522" y="2768"/>
                  </a:lnTo>
                  <a:lnTo>
                    <a:pt x="10320" y="10320"/>
                  </a:lnTo>
                  <a:lnTo>
                    <a:pt x="2768" y="21522"/>
                  </a:lnTo>
                  <a:lnTo>
                    <a:pt x="0" y="35242"/>
                  </a:lnTo>
                  <a:lnTo>
                    <a:pt x="0" y="467220"/>
                  </a:lnTo>
                  <a:lnTo>
                    <a:pt x="2768" y="480942"/>
                  </a:lnTo>
                  <a:lnTo>
                    <a:pt x="10320" y="492148"/>
                  </a:lnTo>
                  <a:lnTo>
                    <a:pt x="21522" y="499704"/>
                  </a:lnTo>
                  <a:lnTo>
                    <a:pt x="35242" y="502475"/>
                  </a:lnTo>
                  <a:lnTo>
                    <a:pt x="1488744" y="502475"/>
                  </a:lnTo>
                  <a:lnTo>
                    <a:pt x="1502466" y="499704"/>
                  </a:lnTo>
                  <a:lnTo>
                    <a:pt x="1513673" y="492148"/>
                  </a:lnTo>
                  <a:lnTo>
                    <a:pt x="1521229" y="480942"/>
                  </a:lnTo>
                  <a:lnTo>
                    <a:pt x="1524000" y="467220"/>
                  </a:lnTo>
                  <a:lnTo>
                    <a:pt x="1524000" y="35242"/>
                  </a:lnTo>
                  <a:lnTo>
                    <a:pt x="1521229" y="21522"/>
                  </a:lnTo>
                  <a:lnTo>
                    <a:pt x="1513673" y="10320"/>
                  </a:lnTo>
                  <a:lnTo>
                    <a:pt x="1502466" y="2768"/>
                  </a:lnTo>
                  <a:lnTo>
                    <a:pt x="1488744" y="0"/>
                  </a:lnTo>
                  <a:close/>
                </a:path>
              </a:pathLst>
            </a:custGeom>
            <a:solidFill>
              <a:srgbClr val="4AF6C7"/>
            </a:solidFill>
          </p:spPr>
          <p:txBody>
            <a:bodyPr wrap="square" lIns="0" tIns="0" rIns="0" bIns="0" rtlCol="0"/>
            <a:lstStyle/>
            <a:p>
              <a:endParaRPr/>
            </a:p>
          </p:txBody>
        </p:sp>
        <p:sp>
          <p:nvSpPr>
            <p:cNvPr id="8" name="object 8"/>
            <p:cNvSpPr/>
            <p:nvPr/>
          </p:nvSpPr>
          <p:spPr>
            <a:xfrm>
              <a:off x="727392" y="144564"/>
              <a:ext cx="1524000" cy="502920"/>
            </a:xfrm>
            <a:custGeom>
              <a:avLst/>
              <a:gdLst/>
              <a:ahLst/>
              <a:cxnLst/>
              <a:rect l="l" t="t" r="r" b="b"/>
              <a:pathLst>
                <a:path w="1524000" h="502920">
                  <a:moveTo>
                    <a:pt x="1488744" y="502475"/>
                  </a:moveTo>
                  <a:lnTo>
                    <a:pt x="35242" y="502475"/>
                  </a:lnTo>
                  <a:lnTo>
                    <a:pt x="21522" y="499704"/>
                  </a:lnTo>
                  <a:lnTo>
                    <a:pt x="10320" y="492148"/>
                  </a:lnTo>
                  <a:lnTo>
                    <a:pt x="2768" y="480942"/>
                  </a:lnTo>
                  <a:lnTo>
                    <a:pt x="0" y="467220"/>
                  </a:lnTo>
                  <a:lnTo>
                    <a:pt x="0" y="35242"/>
                  </a:lnTo>
                  <a:lnTo>
                    <a:pt x="2768" y="21522"/>
                  </a:lnTo>
                  <a:lnTo>
                    <a:pt x="10320" y="10320"/>
                  </a:lnTo>
                  <a:lnTo>
                    <a:pt x="21522" y="2768"/>
                  </a:lnTo>
                  <a:lnTo>
                    <a:pt x="35242" y="0"/>
                  </a:lnTo>
                  <a:lnTo>
                    <a:pt x="1488744" y="0"/>
                  </a:lnTo>
                  <a:lnTo>
                    <a:pt x="1502466" y="2768"/>
                  </a:lnTo>
                  <a:lnTo>
                    <a:pt x="1513673" y="10320"/>
                  </a:lnTo>
                  <a:lnTo>
                    <a:pt x="1521229" y="21522"/>
                  </a:lnTo>
                  <a:lnTo>
                    <a:pt x="1524000" y="35242"/>
                  </a:lnTo>
                  <a:lnTo>
                    <a:pt x="1524000" y="467220"/>
                  </a:lnTo>
                  <a:lnTo>
                    <a:pt x="1521229" y="480942"/>
                  </a:lnTo>
                  <a:lnTo>
                    <a:pt x="1513673" y="492148"/>
                  </a:lnTo>
                  <a:lnTo>
                    <a:pt x="1502466" y="499704"/>
                  </a:lnTo>
                  <a:lnTo>
                    <a:pt x="1488744" y="502475"/>
                  </a:lnTo>
                </a:path>
              </a:pathLst>
            </a:custGeom>
            <a:ln w="11747">
              <a:solidFill>
                <a:srgbClr val="0A1730"/>
              </a:solidFill>
            </a:ln>
          </p:spPr>
          <p:txBody>
            <a:bodyPr wrap="square" lIns="0" tIns="0" rIns="0" bIns="0" rtlCol="0"/>
            <a:lstStyle/>
            <a:p>
              <a:endParaRPr/>
            </a:p>
          </p:txBody>
        </p:sp>
      </p:grpSp>
      <p:sp>
        <p:nvSpPr>
          <p:cNvPr id="9" name="object 9"/>
          <p:cNvSpPr txBox="1"/>
          <p:nvPr/>
        </p:nvSpPr>
        <p:spPr>
          <a:xfrm>
            <a:off x="972000" y="226426"/>
            <a:ext cx="1084325" cy="339195"/>
          </a:xfrm>
          <a:prstGeom prst="rect">
            <a:avLst/>
          </a:prstGeom>
        </p:spPr>
        <p:txBody>
          <a:bodyPr vert="horz" wrap="square" lIns="0" tIns="15875" rIns="0" bIns="0" rtlCol="0">
            <a:spAutoFit/>
          </a:bodyPr>
          <a:lstStyle/>
          <a:p>
            <a:pPr marL="12700">
              <a:lnSpc>
                <a:spcPct val="100000"/>
              </a:lnSpc>
              <a:spcBef>
                <a:spcPts val="125"/>
              </a:spcBef>
            </a:pPr>
            <a:r>
              <a:rPr sz="2100" b="1" dirty="0">
                <a:solidFill>
                  <a:srgbClr val="05142B"/>
                </a:solidFill>
                <a:latin typeface="Grammarsaurus" pitchFamily="2" charset="0"/>
                <a:cs typeface="Gill Sans MT"/>
              </a:rPr>
              <a:t>answers</a:t>
            </a:r>
            <a:endParaRPr sz="2100" dirty="0">
              <a:latin typeface="Grammarsaurus" pitchFamily="2" charset="0"/>
              <a:cs typeface="Gill Sans MT"/>
            </a:endParaRPr>
          </a:p>
        </p:txBody>
      </p:sp>
      <p:grpSp>
        <p:nvGrpSpPr>
          <p:cNvPr id="10" name="object 10"/>
          <p:cNvGrpSpPr/>
          <p:nvPr/>
        </p:nvGrpSpPr>
        <p:grpSpPr>
          <a:xfrm>
            <a:off x="721029" y="2123338"/>
            <a:ext cx="4987925" cy="3329940"/>
            <a:chOff x="721029" y="2123338"/>
            <a:chExt cx="4987925" cy="3329940"/>
          </a:xfrm>
        </p:grpSpPr>
        <p:pic>
          <p:nvPicPr>
            <p:cNvPr id="11" name="object 11"/>
            <p:cNvPicPr/>
            <p:nvPr/>
          </p:nvPicPr>
          <p:blipFill>
            <a:blip r:embed="rId2" cstate="print"/>
            <a:stretch>
              <a:fillRect/>
            </a:stretch>
          </p:blipFill>
          <p:spPr>
            <a:xfrm>
              <a:off x="727381" y="2129701"/>
              <a:ext cx="4974918" cy="3316604"/>
            </a:xfrm>
            <a:prstGeom prst="rect">
              <a:avLst/>
            </a:prstGeom>
          </p:spPr>
        </p:pic>
        <p:sp>
          <p:nvSpPr>
            <p:cNvPr id="12" name="object 12"/>
            <p:cNvSpPr/>
            <p:nvPr/>
          </p:nvSpPr>
          <p:spPr>
            <a:xfrm>
              <a:off x="727379" y="2129688"/>
              <a:ext cx="4975225" cy="3317240"/>
            </a:xfrm>
            <a:custGeom>
              <a:avLst/>
              <a:gdLst/>
              <a:ahLst/>
              <a:cxnLst/>
              <a:rect l="l" t="t" r="r" b="b"/>
              <a:pathLst>
                <a:path w="4975225" h="3317240">
                  <a:moveTo>
                    <a:pt x="4974920" y="3316617"/>
                  </a:moveTo>
                  <a:lnTo>
                    <a:pt x="0" y="3316617"/>
                  </a:lnTo>
                  <a:lnTo>
                    <a:pt x="0" y="0"/>
                  </a:lnTo>
                  <a:lnTo>
                    <a:pt x="4974920" y="0"/>
                  </a:lnTo>
                  <a:lnTo>
                    <a:pt x="4974920" y="3316617"/>
                  </a:lnTo>
                  <a:close/>
                </a:path>
              </a:pathLst>
            </a:custGeom>
            <a:ln w="12700">
              <a:solidFill>
                <a:srgbClr val="05142B"/>
              </a:solidFill>
            </a:ln>
          </p:spPr>
          <p:txBody>
            <a:bodyPr wrap="square" lIns="0" tIns="0" rIns="0" bIns="0" rtlCol="0"/>
            <a:lstStyle/>
            <a:p>
              <a:endParaRPr/>
            </a:p>
          </p:txBody>
        </p:sp>
      </p:grpSp>
      <p:grpSp>
        <p:nvGrpSpPr>
          <p:cNvPr id="13" name="object 13"/>
          <p:cNvGrpSpPr/>
          <p:nvPr/>
        </p:nvGrpSpPr>
        <p:grpSpPr>
          <a:xfrm>
            <a:off x="2446966" y="1370107"/>
            <a:ext cx="1536065" cy="514350"/>
            <a:chOff x="2446966" y="1370107"/>
            <a:chExt cx="1536065" cy="514350"/>
          </a:xfrm>
        </p:grpSpPr>
        <p:sp>
          <p:nvSpPr>
            <p:cNvPr id="14" name="object 14"/>
            <p:cNvSpPr/>
            <p:nvPr/>
          </p:nvSpPr>
          <p:spPr>
            <a:xfrm>
              <a:off x="2452839" y="1375981"/>
              <a:ext cx="1524000" cy="502920"/>
            </a:xfrm>
            <a:custGeom>
              <a:avLst/>
              <a:gdLst/>
              <a:ahLst/>
              <a:cxnLst/>
              <a:rect l="l" t="t" r="r" b="b"/>
              <a:pathLst>
                <a:path w="1524000" h="502919">
                  <a:moveTo>
                    <a:pt x="1488744" y="0"/>
                  </a:moveTo>
                  <a:lnTo>
                    <a:pt x="35242" y="0"/>
                  </a:lnTo>
                  <a:lnTo>
                    <a:pt x="21522" y="2768"/>
                  </a:lnTo>
                  <a:lnTo>
                    <a:pt x="10320" y="10320"/>
                  </a:lnTo>
                  <a:lnTo>
                    <a:pt x="2768" y="21522"/>
                  </a:lnTo>
                  <a:lnTo>
                    <a:pt x="0" y="35242"/>
                  </a:lnTo>
                  <a:lnTo>
                    <a:pt x="0" y="467220"/>
                  </a:lnTo>
                  <a:lnTo>
                    <a:pt x="2768" y="480942"/>
                  </a:lnTo>
                  <a:lnTo>
                    <a:pt x="10320" y="492148"/>
                  </a:lnTo>
                  <a:lnTo>
                    <a:pt x="21522" y="499704"/>
                  </a:lnTo>
                  <a:lnTo>
                    <a:pt x="35242" y="502475"/>
                  </a:lnTo>
                  <a:lnTo>
                    <a:pt x="1488744" y="502475"/>
                  </a:lnTo>
                  <a:lnTo>
                    <a:pt x="1502466" y="499704"/>
                  </a:lnTo>
                  <a:lnTo>
                    <a:pt x="1513673" y="492148"/>
                  </a:lnTo>
                  <a:lnTo>
                    <a:pt x="1521229" y="480942"/>
                  </a:lnTo>
                  <a:lnTo>
                    <a:pt x="1523999" y="467220"/>
                  </a:lnTo>
                  <a:lnTo>
                    <a:pt x="1523999" y="35242"/>
                  </a:lnTo>
                  <a:lnTo>
                    <a:pt x="1521229" y="21522"/>
                  </a:lnTo>
                  <a:lnTo>
                    <a:pt x="1513673" y="10320"/>
                  </a:lnTo>
                  <a:lnTo>
                    <a:pt x="1502466" y="2768"/>
                  </a:lnTo>
                  <a:lnTo>
                    <a:pt x="1488744" y="0"/>
                  </a:lnTo>
                  <a:close/>
                </a:path>
              </a:pathLst>
            </a:custGeom>
            <a:solidFill>
              <a:srgbClr val="274F60"/>
            </a:solidFill>
          </p:spPr>
          <p:txBody>
            <a:bodyPr wrap="square" lIns="0" tIns="0" rIns="0" bIns="0" rtlCol="0"/>
            <a:lstStyle/>
            <a:p>
              <a:endParaRPr/>
            </a:p>
          </p:txBody>
        </p:sp>
        <p:sp>
          <p:nvSpPr>
            <p:cNvPr id="15" name="object 15"/>
            <p:cNvSpPr/>
            <p:nvPr/>
          </p:nvSpPr>
          <p:spPr>
            <a:xfrm>
              <a:off x="2452839" y="1375981"/>
              <a:ext cx="1524000" cy="502920"/>
            </a:xfrm>
            <a:custGeom>
              <a:avLst/>
              <a:gdLst/>
              <a:ahLst/>
              <a:cxnLst/>
              <a:rect l="l" t="t" r="r" b="b"/>
              <a:pathLst>
                <a:path w="1524000" h="502919">
                  <a:moveTo>
                    <a:pt x="1488744" y="502475"/>
                  </a:moveTo>
                  <a:lnTo>
                    <a:pt x="35242" y="502475"/>
                  </a:lnTo>
                  <a:lnTo>
                    <a:pt x="21522" y="499704"/>
                  </a:lnTo>
                  <a:lnTo>
                    <a:pt x="10320" y="492148"/>
                  </a:lnTo>
                  <a:lnTo>
                    <a:pt x="2768" y="480942"/>
                  </a:lnTo>
                  <a:lnTo>
                    <a:pt x="0" y="467220"/>
                  </a:lnTo>
                  <a:lnTo>
                    <a:pt x="0" y="35242"/>
                  </a:lnTo>
                  <a:lnTo>
                    <a:pt x="2768" y="21522"/>
                  </a:lnTo>
                  <a:lnTo>
                    <a:pt x="10320" y="10320"/>
                  </a:lnTo>
                  <a:lnTo>
                    <a:pt x="21522" y="2768"/>
                  </a:lnTo>
                  <a:lnTo>
                    <a:pt x="35242" y="0"/>
                  </a:lnTo>
                  <a:lnTo>
                    <a:pt x="1488744" y="0"/>
                  </a:lnTo>
                  <a:lnTo>
                    <a:pt x="1502466" y="2768"/>
                  </a:lnTo>
                  <a:lnTo>
                    <a:pt x="1513673" y="10320"/>
                  </a:lnTo>
                  <a:lnTo>
                    <a:pt x="1521229" y="21522"/>
                  </a:lnTo>
                  <a:lnTo>
                    <a:pt x="1523999" y="35242"/>
                  </a:lnTo>
                  <a:lnTo>
                    <a:pt x="1523999" y="467220"/>
                  </a:lnTo>
                  <a:lnTo>
                    <a:pt x="1521229" y="480942"/>
                  </a:lnTo>
                  <a:lnTo>
                    <a:pt x="1513673" y="492148"/>
                  </a:lnTo>
                  <a:lnTo>
                    <a:pt x="1502466" y="499704"/>
                  </a:lnTo>
                  <a:lnTo>
                    <a:pt x="1488744" y="502475"/>
                  </a:lnTo>
                </a:path>
              </a:pathLst>
            </a:custGeom>
            <a:ln w="11747">
              <a:solidFill>
                <a:srgbClr val="0A1730"/>
              </a:solidFill>
            </a:ln>
          </p:spPr>
          <p:txBody>
            <a:bodyPr wrap="square" lIns="0" tIns="0" rIns="0" bIns="0" rtlCol="0"/>
            <a:lstStyle/>
            <a:p>
              <a:endParaRPr/>
            </a:p>
          </p:txBody>
        </p:sp>
      </p:grpSp>
      <p:sp>
        <p:nvSpPr>
          <p:cNvPr id="16" name="object 16"/>
          <p:cNvSpPr txBox="1"/>
          <p:nvPr/>
        </p:nvSpPr>
        <p:spPr>
          <a:xfrm>
            <a:off x="2710800" y="1452498"/>
            <a:ext cx="1128395" cy="349885"/>
          </a:xfrm>
          <a:prstGeom prst="rect">
            <a:avLst/>
          </a:prstGeom>
        </p:spPr>
        <p:txBody>
          <a:bodyPr vert="horz" wrap="square" lIns="0" tIns="15875" rIns="0" bIns="0" rtlCol="0">
            <a:spAutoFit/>
          </a:bodyPr>
          <a:lstStyle/>
          <a:p>
            <a:pPr marL="12700" algn="l">
              <a:lnSpc>
                <a:spcPct val="100000"/>
              </a:lnSpc>
              <a:spcBef>
                <a:spcPts val="125"/>
              </a:spcBef>
            </a:pPr>
            <a:r>
              <a:rPr sz="2100" b="1" dirty="0">
                <a:solidFill>
                  <a:srgbClr val="FFFFFF"/>
                </a:solidFill>
                <a:latin typeface="Grammarsaurus" pitchFamily="2" charset="0"/>
                <a:cs typeface="Gill Sans MT"/>
              </a:rPr>
              <a:t>station 1</a:t>
            </a:r>
            <a:endParaRPr sz="2100" dirty="0">
              <a:latin typeface="Grammarsaurus" pitchFamily="2" charset="0"/>
              <a:cs typeface="Gill Sans MT"/>
            </a:endParaRPr>
          </a:p>
        </p:txBody>
      </p:sp>
      <p:sp>
        <p:nvSpPr>
          <p:cNvPr id="17" name="object 17"/>
          <p:cNvSpPr/>
          <p:nvPr/>
        </p:nvSpPr>
        <p:spPr>
          <a:xfrm>
            <a:off x="6096000" y="3141890"/>
            <a:ext cx="5386705" cy="2290445"/>
          </a:xfrm>
          <a:custGeom>
            <a:avLst/>
            <a:gdLst/>
            <a:ahLst/>
            <a:cxnLst/>
            <a:rect l="l" t="t" r="r" b="b"/>
            <a:pathLst>
              <a:path w="5386705" h="2290445">
                <a:moveTo>
                  <a:pt x="2693035" y="0"/>
                </a:moveTo>
                <a:lnTo>
                  <a:pt x="0" y="0"/>
                </a:lnTo>
                <a:lnTo>
                  <a:pt x="0" y="763371"/>
                </a:lnTo>
                <a:lnTo>
                  <a:pt x="0" y="763676"/>
                </a:lnTo>
                <a:lnTo>
                  <a:pt x="0" y="1526743"/>
                </a:lnTo>
                <a:lnTo>
                  <a:pt x="0" y="1527048"/>
                </a:lnTo>
                <a:lnTo>
                  <a:pt x="0" y="2290432"/>
                </a:lnTo>
                <a:lnTo>
                  <a:pt x="2693035" y="2290432"/>
                </a:lnTo>
                <a:lnTo>
                  <a:pt x="2693035" y="1527048"/>
                </a:lnTo>
                <a:lnTo>
                  <a:pt x="2693035" y="1526743"/>
                </a:lnTo>
                <a:lnTo>
                  <a:pt x="2693035" y="763676"/>
                </a:lnTo>
                <a:lnTo>
                  <a:pt x="2693035" y="763371"/>
                </a:lnTo>
                <a:lnTo>
                  <a:pt x="2693035" y="0"/>
                </a:lnTo>
                <a:close/>
              </a:path>
              <a:path w="5386705" h="2290445">
                <a:moveTo>
                  <a:pt x="5386095" y="0"/>
                </a:moveTo>
                <a:lnTo>
                  <a:pt x="2693047" y="0"/>
                </a:lnTo>
                <a:lnTo>
                  <a:pt x="2693047" y="763371"/>
                </a:lnTo>
                <a:lnTo>
                  <a:pt x="2693047" y="763676"/>
                </a:lnTo>
                <a:lnTo>
                  <a:pt x="2693047" y="1526743"/>
                </a:lnTo>
                <a:lnTo>
                  <a:pt x="2693047" y="1527048"/>
                </a:lnTo>
                <a:lnTo>
                  <a:pt x="2693047" y="2290432"/>
                </a:lnTo>
                <a:lnTo>
                  <a:pt x="5386095" y="2290432"/>
                </a:lnTo>
                <a:lnTo>
                  <a:pt x="5386095" y="1527048"/>
                </a:lnTo>
                <a:lnTo>
                  <a:pt x="5386095" y="1526743"/>
                </a:lnTo>
                <a:lnTo>
                  <a:pt x="5386095" y="763676"/>
                </a:lnTo>
                <a:lnTo>
                  <a:pt x="5386095" y="763371"/>
                </a:lnTo>
                <a:lnTo>
                  <a:pt x="5386095" y="0"/>
                </a:lnTo>
                <a:close/>
              </a:path>
            </a:pathLst>
          </a:custGeom>
          <a:solidFill>
            <a:srgbClr val="FFFFFF"/>
          </a:solidFill>
        </p:spPr>
        <p:txBody>
          <a:bodyPr wrap="square" lIns="0" tIns="0" rIns="0" bIns="0" rtlCol="0"/>
          <a:lstStyle/>
          <a:p>
            <a:endParaRPr/>
          </a:p>
        </p:txBody>
      </p:sp>
      <p:graphicFrame>
        <p:nvGraphicFramePr>
          <p:cNvPr id="18" name="object 18"/>
          <p:cNvGraphicFramePr>
            <a:graphicFrameLocks noGrp="1"/>
          </p:cNvGraphicFramePr>
          <p:nvPr>
            <p:extLst>
              <p:ext uri="{D42A27DB-BD31-4B8C-83A1-F6EECF244321}">
                <p14:modId xmlns:p14="http://schemas.microsoft.com/office/powerpoint/2010/main" val="1928520045"/>
              </p:ext>
            </p:extLst>
          </p:nvPr>
        </p:nvGraphicFramePr>
        <p:xfrm>
          <a:off x="6089650" y="2603931"/>
          <a:ext cx="5386070" cy="2821305"/>
        </p:xfrm>
        <a:graphic>
          <a:graphicData uri="http://schemas.openxmlformats.org/drawingml/2006/table">
            <a:tbl>
              <a:tblPr firstRow="1" bandRow="1">
                <a:tableStyleId>{2D5ABB26-0587-4C30-8999-92F81FD0307C}</a:tableStyleId>
              </a:tblPr>
              <a:tblGrid>
                <a:gridCol w="2693035">
                  <a:extLst>
                    <a:ext uri="{9D8B030D-6E8A-4147-A177-3AD203B41FA5}">
                      <a16:colId xmlns:a16="http://schemas.microsoft.com/office/drawing/2014/main" val="20000"/>
                    </a:ext>
                  </a:extLst>
                </a:gridCol>
                <a:gridCol w="2693035">
                  <a:extLst>
                    <a:ext uri="{9D8B030D-6E8A-4147-A177-3AD203B41FA5}">
                      <a16:colId xmlns:a16="http://schemas.microsoft.com/office/drawing/2014/main" val="20001"/>
                    </a:ext>
                  </a:extLst>
                </a:gridCol>
              </a:tblGrid>
              <a:tr h="531495">
                <a:tc>
                  <a:txBody>
                    <a:bodyPr/>
                    <a:lstStyle/>
                    <a:p>
                      <a:pPr algn="ctr">
                        <a:lnSpc>
                          <a:spcPct val="100000"/>
                        </a:lnSpc>
                        <a:spcBef>
                          <a:spcPts val="595"/>
                        </a:spcBef>
                      </a:pPr>
                      <a:r>
                        <a:rPr sz="2050" b="1" spc="0" baseline="0" dirty="0">
                          <a:solidFill>
                            <a:srgbClr val="FFFFFF"/>
                          </a:solidFill>
                          <a:latin typeface="Grammarsaurus" pitchFamily="2" charset="0"/>
                          <a:cs typeface="Gill Sans MT"/>
                        </a:rPr>
                        <a:t>can</a:t>
                      </a:r>
                      <a:endParaRPr sz="2050" spc="0" baseline="0" dirty="0">
                        <a:latin typeface="Grammarsaurus" pitchFamily="2" charset="0"/>
                        <a:cs typeface="Gill Sans MT"/>
                      </a:endParaRPr>
                    </a:p>
                  </a:txBody>
                  <a:tcPr marL="0" marR="0" marT="75565" marB="0">
                    <a:lnL w="12700">
                      <a:solidFill>
                        <a:srgbClr val="111111"/>
                      </a:solidFill>
                      <a:prstDash val="solid"/>
                    </a:lnL>
                    <a:lnR w="12700">
                      <a:solidFill>
                        <a:srgbClr val="111111"/>
                      </a:solidFill>
                      <a:prstDash val="solid"/>
                    </a:lnR>
                    <a:lnT w="12700">
                      <a:solidFill>
                        <a:srgbClr val="111111"/>
                      </a:solidFill>
                      <a:prstDash val="solid"/>
                    </a:lnT>
                    <a:lnB w="19050">
                      <a:solidFill>
                        <a:srgbClr val="000000"/>
                      </a:solidFill>
                      <a:prstDash val="solid"/>
                    </a:lnB>
                    <a:solidFill>
                      <a:srgbClr val="274F60"/>
                    </a:solidFill>
                  </a:tcPr>
                </a:tc>
                <a:tc>
                  <a:txBody>
                    <a:bodyPr/>
                    <a:lstStyle/>
                    <a:p>
                      <a:pPr algn="ctr">
                        <a:lnSpc>
                          <a:spcPct val="100000"/>
                        </a:lnSpc>
                        <a:spcBef>
                          <a:spcPts val="595"/>
                        </a:spcBef>
                      </a:pPr>
                      <a:r>
                        <a:rPr sz="2050" b="1" spc="0" baseline="0" dirty="0">
                          <a:solidFill>
                            <a:srgbClr val="0C1720"/>
                          </a:solidFill>
                          <a:latin typeface="Grammarsaurus" pitchFamily="2" charset="0"/>
                          <a:cs typeface="Gill Sans MT"/>
                        </a:rPr>
                        <a:t>cannot</a:t>
                      </a:r>
                      <a:endParaRPr sz="2050" spc="0" baseline="0" dirty="0">
                        <a:latin typeface="Grammarsaurus" pitchFamily="2" charset="0"/>
                        <a:cs typeface="Gill Sans MT"/>
                      </a:endParaRPr>
                    </a:p>
                  </a:txBody>
                  <a:tcPr marL="0" marR="0" marT="75565" marB="0">
                    <a:lnL w="12700">
                      <a:solidFill>
                        <a:srgbClr val="111111"/>
                      </a:solidFill>
                      <a:prstDash val="solid"/>
                    </a:lnL>
                    <a:lnR w="12700">
                      <a:solidFill>
                        <a:srgbClr val="111111"/>
                      </a:solidFill>
                      <a:prstDash val="solid"/>
                    </a:lnR>
                    <a:lnT w="12700">
                      <a:solidFill>
                        <a:srgbClr val="111111"/>
                      </a:solidFill>
                      <a:prstDash val="solid"/>
                    </a:lnT>
                    <a:lnB w="19050">
                      <a:solidFill>
                        <a:srgbClr val="000000"/>
                      </a:solidFill>
                      <a:prstDash val="solid"/>
                    </a:lnB>
                    <a:solidFill>
                      <a:srgbClr val="47F1CE"/>
                    </a:solidFill>
                  </a:tcPr>
                </a:tc>
                <a:extLst>
                  <a:ext uri="{0D108BD9-81ED-4DB2-BD59-A6C34878D82A}">
                    <a16:rowId xmlns:a16="http://schemas.microsoft.com/office/drawing/2014/main" val="10000"/>
                  </a:ext>
                </a:extLst>
              </a:tr>
              <a:tr h="763270">
                <a:tc>
                  <a:txBody>
                    <a:bodyPr/>
                    <a:lstStyle/>
                    <a:p>
                      <a:pPr marL="94615" algn="ctr">
                        <a:lnSpc>
                          <a:spcPct val="100000"/>
                        </a:lnSpc>
                        <a:spcBef>
                          <a:spcPts val="2400"/>
                        </a:spcBef>
                      </a:pPr>
                      <a:r>
                        <a:rPr sz="1750" spc="-80" baseline="0" dirty="0">
                          <a:solidFill>
                            <a:srgbClr val="383838"/>
                          </a:solidFill>
                          <a:latin typeface="Grammarsaurus" pitchFamily="2" charset="0"/>
                          <a:cs typeface="Gill Sans MT"/>
                        </a:rPr>
                        <a:t>change colour</a:t>
                      </a:r>
                      <a:endParaRPr sz="1750" spc="-80" baseline="0" dirty="0">
                        <a:latin typeface="Grammarsaurus" pitchFamily="2" charset="0"/>
                        <a:cs typeface="Gill Sans MT"/>
                      </a:endParaRPr>
                    </a:p>
                  </a:txBody>
                  <a:tcPr marL="0" marR="0" marT="219710" marB="0">
                    <a:lnL w="12700">
                      <a:solidFill>
                        <a:srgbClr val="000000"/>
                      </a:solidFill>
                      <a:prstDash val="solid"/>
                    </a:lnL>
                    <a:lnR w="12700">
                      <a:solidFill>
                        <a:srgbClr val="000000"/>
                      </a:solidFill>
                      <a:prstDash val="solid"/>
                    </a:lnR>
                    <a:lnT w="19050">
                      <a:solidFill>
                        <a:srgbClr val="000000"/>
                      </a:solidFill>
                      <a:prstDash val="solid"/>
                    </a:lnT>
                    <a:lnB w="19050">
                      <a:solidFill>
                        <a:srgbClr val="000000"/>
                      </a:solidFill>
                      <a:prstDash val="solid"/>
                    </a:lnB>
                    <a:solidFill>
                      <a:srgbClr val="FFFFFF"/>
                    </a:solidFill>
                  </a:tcPr>
                </a:tc>
                <a:tc>
                  <a:txBody>
                    <a:bodyPr/>
                    <a:lstStyle/>
                    <a:p>
                      <a:pPr marL="646430" marR="127000" indent="-427355">
                        <a:lnSpc>
                          <a:spcPct val="78700"/>
                        </a:lnSpc>
                        <a:spcBef>
                          <a:spcPts val="1355"/>
                        </a:spcBef>
                      </a:pPr>
                      <a:r>
                        <a:rPr sz="1750" spc="-130" baseline="0" dirty="0">
                          <a:solidFill>
                            <a:srgbClr val="383838"/>
                          </a:solidFill>
                          <a:latin typeface="Grammarsaurus" pitchFamily="2" charset="0"/>
                          <a:cs typeface="Gill Sans MT"/>
                        </a:rPr>
                        <a:t>keep writing </a:t>
                      </a:r>
                      <a:r>
                        <a:rPr sz="1750" spc="-130" baseline="0" dirty="0" smtClean="0">
                          <a:solidFill>
                            <a:srgbClr val="383838"/>
                          </a:solidFill>
                          <a:latin typeface="Grammarsaurus" pitchFamily="2" charset="0"/>
                          <a:cs typeface="Gill Sans MT"/>
                        </a:rPr>
                        <a:t>forever</a:t>
                      </a:r>
                      <a:r>
                        <a:rPr lang="en-US" sz="1750" spc="-130" baseline="0" dirty="0" smtClean="0">
                          <a:solidFill>
                            <a:srgbClr val="383838"/>
                          </a:solidFill>
                          <a:latin typeface="Grammarsaurus" pitchFamily="2" charset="0"/>
                          <a:cs typeface="Gill Sans MT"/>
                        </a:rPr>
                        <a:t>;</a:t>
                      </a:r>
                      <a:r>
                        <a:rPr sz="1750" spc="-130" baseline="0" dirty="0" smtClean="0">
                          <a:solidFill>
                            <a:srgbClr val="383838"/>
                          </a:solidFill>
                          <a:latin typeface="Grammarsaurus" pitchFamily="2" charset="0"/>
                          <a:cs typeface="Gill Sans MT"/>
                        </a:rPr>
                        <a:t> </a:t>
                      </a:r>
                      <a:r>
                        <a:rPr sz="1750" spc="-130" baseline="0" dirty="0">
                          <a:solidFill>
                            <a:srgbClr val="383838"/>
                          </a:solidFill>
                          <a:latin typeface="Grammarsaurus" pitchFamily="2" charset="0"/>
                          <a:cs typeface="Gill Sans MT"/>
                        </a:rPr>
                        <a:t>pencils </a:t>
                      </a:r>
                      <a:r>
                        <a:rPr sz="1750" spc="-120" baseline="0" dirty="0">
                          <a:solidFill>
                            <a:srgbClr val="383838"/>
                          </a:solidFill>
                          <a:latin typeface="Grammarsaurus" pitchFamily="2" charset="0"/>
                          <a:cs typeface="Gill Sans MT"/>
                        </a:rPr>
                        <a:t>and pens run out</a:t>
                      </a:r>
                      <a:endParaRPr sz="1750" spc="-120" baseline="0" dirty="0">
                        <a:latin typeface="Grammarsaurus" pitchFamily="2" charset="0"/>
                        <a:cs typeface="Gill Sans MT"/>
                      </a:endParaRPr>
                    </a:p>
                  </a:txBody>
                  <a:tcPr marL="0" marR="0" marT="172085" marB="0">
                    <a:lnL w="12700">
                      <a:solidFill>
                        <a:srgbClr val="000000"/>
                      </a:solidFill>
                      <a:prstDash val="solid"/>
                    </a:lnL>
                    <a:lnR w="12700">
                      <a:solidFill>
                        <a:srgbClr val="000000"/>
                      </a:solidFill>
                      <a:prstDash val="solid"/>
                    </a:lnR>
                    <a:lnT w="19050">
                      <a:solidFill>
                        <a:srgbClr val="000000"/>
                      </a:solidFill>
                      <a:prstDash val="solid"/>
                    </a:lnT>
                    <a:lnB w="19050">
                      <a:solidFill>
                        <a:srgbClr val="000000"/>
                      </a:solidFill>
                      <a:prstDash val="solid"/>
                    </a:lnB>
                    <a:solidFill>
                      <a:srgbClr val="FFFFFF"/>
                    </a:solidFill>
                  </a:tcPr>
                </a:tc>
                <a:extLst>
                  <a:ext uri="{0D108BD9-81ED-4DB2-BD59-A6C34878D82A}">
                    <a16:rowId xmlns:a16="http://schemas.microsoft.com/office/drawing/2014/main" val="10001"/>
                  </a:ext>
                </a:extLst>
              </a:tr>
              <a:tr h="763270">
                <a:tc>
                  <a:txBody>
                    <a:bodyPr/>
                    <a:lstStyle/>
                    <a:p>
                      <a:pPr marL="94615" algn="ctr">
                        <a:lnSpc>
                          <a:spcPct val="100000"/>
                        </a:lnSpc>
                        <a:spcBef>
                          <a:spcPts val="1730"/>
                        </a:spcBef>
                      </a:pPr>
                      <a:r>
                        <a:rPr sz="1750" spc="-80" baseline="0" dirty="0">
                          <a:solidFill>
                            <a:srgbClr val="383838"/>
                          </a:solidFill>
                          <a:latin typeface="Grammarsaurus" pitchFamily="2" charset="0"/>
                          <a:cs typeface="Gill Sans MT"/>
                        </a:rPr>
                        <a:t>write letters</a:t>
                      </a:r>
                      <a:endParaRPr sz="1750" spc="-80" baseline="0" dirty="0">
                        <a:latin typeface="Grammarsaurus" pitchFamily="2" charset="0"/>
                        <a:cs typeface="Gill Sans MT"/>
                      </a:endParaRPr>
                    </a:p>
                  </a:txBody>
                  <a:tcPr marL="0" marR="0" marT="219710" marB="0">
                    <a:lnL w="12700">
                      <a:solidFill>
                        <a:srgbClr val="000000"/>
                      </a:solidFill>
                      <a:prstDash val="solid"/>
                    </a:lnL>
                    <a:lnR w="12700">
                      <a:solidFill>
                        <a:srgbClr val="000000"/>
                      </a:solidFill>
                      <a:prstDash val="solid"/>
                    </a:lnR>
                    <a:lnT w="19050">
                      <a:solidFill>
                        <a:srgbClr val="000000"/>
                      </a:solidFill>
                      <a:prstDash val="solid"/>
                    </a:lnT>
                    <a:lnB w="19050">
                      <a:solidFill>
                        <a:srgbClr val="000000"/>
                      </a:solidFill>
                      <a:prstDash val="solid"/>
                    </a:lnB>
                    <a:solidFill>
                      <a:srgbClr val="FFFFFF"/>
                    </a:solidFill>
                  </a:tcPr>
                </a:tc>
                <a:tc>
                  <a:txBody>
                    <a:bodyPr/>
                    <a:lstStyle/>
                    <a:p>
                      <a:pPr marL="84455" algn="ctr">
                        <a:lnSpc>
                          <a:spcPct val="100000"/>
                        </a:lnSpc>
                        <a:spcBef>
                          <a:spcPts val="1730"/>
                        </a:spcBef>
                      </a:pPr>
                      <a:r>
                        <a:rPr sz="1750" spc="-80" baseline="0" dirty="0">
                          <a:solidFill>
                            <a:srgbClr val="383838"/>
                          </a:solidFill>
                          <a:latin typeface="Grammarsaurus" pitchFamily="2" charset="0"/>
                          <a:cs typeface="Gill Sans MT"/>
                        </a:rPr>
                        <a:t>rub out pen</a:t>
                      </a:r>
                      <a:endParaRPr sz="1750" spc="-80" baseline="0" dirty="0">
                        <a:latin typeface="Grammarsaurus" pitchFamily="2" charset="0"/>
                        <a:cs typeface="Gill Sans MT"/>
                      </a:endParaRPr>
                    </a:p>
                  </a:txBody>
                  <a:tcPr marL="0" marR="0" marT="219710" marB="0">
                    <a:lnL w="12700">
                      <a:solidFill>
                        <a:srgbClr val="000000"/>
                      </a:solidFill>
                      <a:prstDash val="solid"/>
                    </a:lnL>
                    <a:lnR w="12700">
                      <a:solidFill>
                        <a:srgbClr val="000000"/>
                      </a:solidFill>
                      <a:prstDash val="solid"/>
                    </a:lnR>
                    <a:lnT w="19050">
                      <a:solidFill>
                        <a:srgbClr val="000000"/>
                      </a:solidFill>
                      <a:prstDash val="solid"/>
                    </a:lnT>
                    <a:lnB w="19050">
                      <a:solidFill>
                        <a:srgbClr val="000000"/>
                      </a:solidFill>
                      <a:prstDash val="solid"/>
                    </a:lnB>
                    <a:solidFill>
                      <a:srgbClr val="FFFFFF"/>
                    </a:solidFill>
                  </a:tcPr>
                </a:tc>
                <a:extLst>
                  <a:ext uri="{0D108BD9-81ED-4DB2-BD59-A6C34878D82A}">
                    <a16:rowId xmlns:a16="http://schemas.microsoft.com/office/drawing/2014/main" val="10002"/>
                  </a:ext>
                </a:extLst>
              </a:tr>
              <a:tr h="763270">
                <a:tc>
                  <a:txBody>
                    <a:bodyPr/>
                    <a:lstStyle/>
                    <a:p>
                      <a:pPr marL="597535" marR="191135" indent="-304165">
                        <a:lnSpc>
                          <a:spcPct val="78700"/>
                        </a:lnSpc>
                        <a:spcBef>
                          <a:spcPts val="1440"/>
                        </a:spcBef>
                      </a:pPr>
                      <a:r>
                        <a:rPr sz="1750" spc="-120" baseline="0" dirty="0">
                          <a:solidFill>
                            <a:srgbClr val="383838"/>
                          </a:solidFill>
                          <a:latin typeface="Grammarsaurus" pitchFamily="2" charset="0"/>
                          <a:cs typeface="Gill Sans MT"/>
                        </a:rPr>
                        <a:t>rub out if you have made a mistake in pencil</a:t>
                      </a:r>
                      <a:endParaRPr sz="1750" spc="-120" baseline="0" dirty="0">
                        <a:latin typeface="Grammarsaurus" pitchFamily="2" charset="0"/>
                        <a:cs typeface="Gill Sans MT"/>
                      </a:endParaRPr>
                    </a:p>
                  </a:txBody>
                  <a:tcPr marL="0" marR="0" marT="182880" marB="0">
                    <a:lnL w="12700">
                      <a:solidFill>
                        <a:srgbClr val="000000"/>
                      </a:solidFill>
                      <a:prstDash val="solid"/>
                    </a:lnL>
                    <a:lnR w="12700">
                      <a:solidFill>
                        <a:srgbClr val="000000"/>
                      </a:solidFill>
                      <a:prstDash val="solid"/>
                    </a:lnR>
                    <a:lnT w="19050">
                      <a:solidFill>
                        <a:srgbClr val="000000"/>
                      </a:solidFill>
                      <a:prstDash val="solid"/>
                    </a:lnT>
                    <a:lnB w="12700">
                      <a:solidFill>
                        <a:srgbClr val="000000"/>
                      </a:solidFill>
                      <a:prstDash val="solid"/>
                    </a:lnB>
                    <a:solidFill>
                      <a:srgbClr val="FFFFFF"/>
                    </a:solidFill>
                  </a:tcPr>
                </a:tc>
                <a:tc>
                  <a:txBody>
                    <a:bodyPr/>
                    <a:lstStyle/>
                    <a:p>
                      <a:pPr marL="84455" algn="ctr">
                        <a:lnSpc>
                          <a:spcPct val="100000"/>
                        </a:lnSpc>
                        <a:spcBef>
                          <a:spcPts val="1760"/>
                        </a:spcBef>
                      </a:pPr>
                      <a:r>
                        <a:rPr sz="1750" spc="-80" baseline="0" dirty="0">
                          <a:solidFill>
                            <a:srgbClr val="383838"/>
                          </a:solidFill>
                          <a:latin typeface="Grammarsaurus" pitchFamily="2" charset="0"/>
                          <a:cs typeface="Gill Sans MT"/>
                        </a:rPr>
                        <a:t>check spelling</a:t>
                      </a:r>
                      <a:endParaRPr sz="1750" spc="-80" baseline="0" dirty="0">
                        <a:latin typeface="Grammarsaurus" pitchFamily="2" charset="0"/>
                        <a:cs typeface="Gill Sans MT"/>
                      </a:endParaRPr>
                    </a:p>
                  </a:txBody>
                  <a:tcPr marL="0" marR="0" marT="223520" marB="0">
                    <a:lnL w="12700">
                      <a:solidFill>
                        <a:srgbClr val="000000"/>
                      </a:solidFill>
                      <a:prstDash val="solid"/>
                    </a:lnL>
                    <a:lnR w="12700">
                      <a:solidFill>
                        <a:srgbClr val="000000"/>
                      </a:solidFill>
                      <a:prstDash val="solid"/>
                    </a:lnR>
                    <a:lnT w="19050">
                      <a:solidFill>
                        <a:srgbClr val="000000"/>
                      </a:solidFill>
                      <a:prstDash val="solid"/>
                    </a:lnT>
                    <a:lnB w="12700">
                      <a:solidFill>
                        <a:srgbClr val="000000"/>
                      </a:solidFill>
                      <a:prstDash val="solid"/>
                    </a:lnB>
                    <a:solidFill>
                      <a:srgbClr val="FFFFFF"/>
                    </a:solidFill>
                  </a:tcPr>
                </a:tc>
                <a:extLst>
                  <a:ext uri="{0D108BD9-81ED-4DB2-BD59-A6C34878D82A}">
                    <a16:rowId xmlns:a16="http://schemas.microsoft.com/office/drawing/2014/main" val="10003"/>
                  </a:ext>
                </a:extLst>
              </a:tr>
            </a:tbl>
          </a:graphicData>
        </a:graphic>
      </p:graphicFrame>
      <p:sp>
        <p:nvSpPr>
          <p:cNvPr id="19" name="object 19"/>
          <p:cNvSpPr txBox="1"/>
          <p:nvPr/>
        </p:nvSpPr>
        <p:spPr>
          <a:xfrm>
            <a:off x="7465161" y="2128961"/>
            <a:ext cx="2651760" cy="331501"/>
          </a:xfrm>
          <a:prstGeom prst="rect">
            <a:avLst/>
          </a:prstGeom>
        </p:spPr>
        <p:txBody>
          <a:bodyPr vert="horz" wrap="square" lIns="0" tIns="15875" rIns="0" bIns="0" rtlCol="0">
            <a:spAutoFit/>
          </a:bodyPr>
          <a:lstStyle/>
          <a:p>
            <a:pPr marL="12700">
              <a:lnSpc>
                <a:spcPct val="100000"/>
              </a:lnSpc>
              <a:spcBef>
                <a:spcPts val="125"/>
              </a:spcBef>
            </a:pPr>
            <a:r>
              <a:rPr sz="2050" b="1" spc="-20" dirty="0">
                <a:solidFill>
                  <a:srgbClr val="0C1720"/>
                </a:solidFill>
                <a:latin typeface="Grammarsaurus" pitchFamily="2" charset="0"/>
                <a:cs typeface="Gill Sans MT"/>
              </a:rPr>
              <a:t>Answers may include:</a:t>
            </a:r>
            <a:endParaRPr sz="2050" spc="-20" dirty="0">
              <a:latin typeface="Grammarsaurus" pitchFamily="2" charset="0"/>
              <a:cs typeface="Gill Sans MT"/>
            </a:endParaRPr>
          </a:p>
        </p:txBody>
      </p:sp>
      <p:grpSp>
        <p:nvGrpSpPr>
          <p:cNvPr id="21" name="object 21"/>
          <p:cNvGrpSpPr/>
          <p:nvPr/>
        </p:nvGrpSpPr>
        <p:grpSpPr>
          <a:xfrm>
            <a:off x="4968265" y="6388154"/>
            <a:ext cx="2255520" cy="363220"/>
            <a:chOff x="4968265" y="6388154"/>
            <a:chExt cx="2255520" cy="363220"/>
          </a:xfrm>
        </p:grpSpPr>
        <p:sp>
          <p:nvSpPr>
            <p:cNvPr id="22" name="object 22"/>
            <p:cNvSpPr/>
            <p:nvPr/>
          </p:nvSpPr>
          <p:spPr>
            <a:xfrm>
              <a:off x="4974615" y="6394504"/>
              <a:ext cx="2242820" cy="350520"/>
            </a:xfrm>
            <a:custGeom>
              <a:avLst/>
              <a:gdLst/>
              <a:ahLst/>
              <a:cxnLst/>
              <a:rect l="l" t="t" r="r" b="b"/>
              <a:pathLst>
                <a:path w="2242820" h="350520">
                  <a:moveTo>
                    <a:pt x="2122792" y="0"/>
                  </a:moveTo>
                  <a:lnTo>
                    <a:pt x="119976" y="0"/>
                  </a:lnTo>
                  <a:lnTo>
                    <a:pt x="73391" y="9466"/>
                  </a:lnTo>
                  <a:lnTo>
                    <a:pt x="35242" y="35242"/>
                  </a:lnTo>
                  <a:lnTo>
                    <a:pt x="9466" y="73391"/>
                  </a:lnTo>
                  <a:lnTo>
                    <a:pt x="0" y="119976"/>
                  </a:lnTo>
                  <a:lnTo>
                    <a:pt x="0" y="230492"/>
                  </a:lnTo>
                  <a:lnTo>
                    <a:pt x="9466" y="277077"/>
                  </a:lnTo>
                  <a:lnTo>
                    <a:pt x="35242" y="315226"/>
                  </a:lnTo>
                  <a:lnTo>
                    <a:pt x="73391" y="341002"/>
                  </a:lnTo>
                  <a:lnTo>
                    <a:pt x="119976" y="350469"/>
                  </a:lnTo>
                  <a:lnTo>
                    <a:pt x="2122792" y="350469"/>
                  </a:lnTo>
                  <a:lnTo>
                    <a:pt x="2169377" y="341002"/>
                  </a:lnTo>
                  <a:lnTo>
                    <a:pt x="2207526" y="315226"/>
                  </a:lnTo>
                  <a:lnTo>
                    <a:pt x="2233302" y="277077"/>
                  </a:lnTo>
                  <a:lnTo>
                    <a:pt x="2242769" y="230492"/>
                  </a:lnTo>
                  <a:lnTo>
                    <a:pt x="2242769" y="119976"/>
                  </a:lnTo>
                  <a:lnTo>
                    <a:pt x="2233302" y="73391"/>
                  </a:lnTo>
                  <a:lnTo>
                    <a:pt x="2207526" y="35242"/>
                  </a:lnTo>
                  <a:lnTo>
                    <a:pt x="2169377" y="9466"/>
                  </a:lnTo>
                  <a:lnTo>
                    <a:pt x="2122792" y="0"/>
                  </a:lnTo>
                  <a:close/>
                </a:path>
              </a:pathLst>
            </a:custGeom>
            <a:solidFill>
              <a:srgbClr val="274F60"/>
            </a:solidFill>
          </p:spPr>
          <p:txBody>
            <a:bodyPr wrap="square" lIns="0" tIns="0" rIns="0" bIns="0" rtlCol="0"/>
            <a:lstStyle/>
            <a:p>
              <a:endParaRPr/>
            </a:p>
          </p:txBody>
        </p:sp>
        <p:sp>
          <p:nvSpPr>
            <p:cNvPr id="23" name="object 23"/>
            <p:cNvSpPr/>
            <p:nvPr/>
          </p:nvSpPr>
          <p:spPr>
            <a:xfrm>
              <a:off x="4974615" y="6394504"/>
              <a:ext cx="2242820" cy="350520"/>
            </a:xfrm>
            <a:custGeom>
              <a:avLst/>
              <a:gdLst/>
              <a:ahLst/>
              <a:cxnLst/>
              <a:rect l="l" t="t" r="r" b="b"/>
              <a:pathLst>
                <a:path w="2242820" h="350520">
                  <a:moveTo>
                    <a:pt x="2122792" y="350469"/>
                  </a:moveTo>
                  <a:lnTo>
                    <a:pt x="119976" y="350469"/>
                  </a:lnTo>
                  <a:lnTo>
                    <a:pt x="73391" y="341002"/>
                  </a:lnTo>
                  <a:lnTo>
                    <a:pt x="35242" y="315226"/>
                  </a:lnTo>
                  <a:lnTo>
                    <a:pt x="9466" y="277077"/>
                  </a:lnTo>
                  <a:lnTo>
                    <a:pt x="0" y="230492"/>
                  </a:lnTo>
                  <a:lnTo>
                    <a:pt x="0" y="119976"/>
                  </a:lnTo>
                  <a:lnTo>
                    <a:pt x="9466" y="73391"/>
                  </a:lnTo>
                  <a:lnTo>
                    <a:pt x="35242" y="35242"/>
                  </a:lnTo>
                  <a:lnTo>
                    <a:pt x="73391" y="9466"/>
                  </a:lnTo>
                  <a:lnTo>
                    <a:pt x="119976" y="0"/>
                  </a:lnTo>
                  <a:lnTo>
                    <a:pt x="2122792" y="0"/>
                  </a:lnTo>
                  <a:lnTo>
                    <a:pt x="2169377" y="9466"/>
                  </a:lnTo>
                  <a:lnTo>
                    <a:pt x="2207526" y="35242"/>
                  </a:lnTo>
                  <a:lnTo>
                    <a:pt x="2233302" y="73391"/>
                  </a:lnTo>
                  <a:lnTo>
                    <a:pt x="2242769" y="119976"/>
                  </a:lnTo>
                  <a:lnTo>
                    <a:pt x="2242769" y="230492"/>
                  </a:lnTo>
                  <a:lnTo>
                    <a:pt x="2233302" y="277077"/>
                  </a:lnTo>
                  <a:lnTo>
                    <a:pt x="2207526" y="315226"/>
                  </a:lnTo>
                  <a:lnTo>
                    <a:pt x="2169377" y="341002"/>
                  </a:lnTo>
                  <a:lnTo>
                    <a:pt x="2122792" y="350469"/>
                  </a:lnTo>
                  <a:close/>
                </a:path>
              </a:pathLst>
            </a:custGeom>
            <a:ln w="12700">
              <a:solidFill>
                <a:srgbClr val="05142B"/>
              </a:solidFill>
            </a:ln>
          </p:spPr>
          <p:txBody>
            <a:bodyPr wrap="square" lIns="0" tIns="0" rIns="0" bIns="0" rtlCol="0"/>
            <a:lstStyle/>
            <a:p>
              <a:endParaRPr/>
            </a:p>
          </p:txBody>
        </p:sp>
        <p:pic>
          <p:nvPicPr>
            <p:cNvPr id="24" name="object 24"/>
            <p:cNvPicPr/>
            <p:nvPr/>
          </p:nvPicPr>
          <p:blipFill>
            <a:blip r:embed="rId3" cstate="print"/>
            <a:stretch>
              <a:fillRect/>
            </a:stretch>
          </p:blipFill>
          <p:spPr>
            <a:xfrm>
              <a:off x="5059743" y="6434772"/>
              <a:ext cx="270797" cy="270793"/>
            </a:xfrm>
            <a:prstGeom prst="rect">
              <a:avLst/>
            </a:prstGeom>
          </p:spPr>
        </p:pic>
      </p:grpSp>
      <p:grpSp>
        <p:nvGrpSpPr>
          <p:cNvPr id="25" name="object 25"/>
          <p:cNvGrpSpPr/>
          <p:nvPr/>
        </p:nvGrpSpPr>
        <p:grpSpPr>
          <a:xfrm>
            <a:off x="11252599" y="0"/>
            <a:ext cx="939800" cy="911860"/>
            <a:chOff x="11252599" y="0"/>
            <a:chExt cx="939800" cy="911860"/>
          </a:xfrm>
        </p:grpSpPr>
        <p:sp>
          <p:nvSpPr>
            <p:cNvPr id="26" name="object 26"/>
            <p:cNvSpPr/>
            <p:nvPr/>
          </p:nvSpPr>
          <p:spPr>
            <a:xfrm>
              <a:off x="11252599" y="507999"/>
              <a:ext cx="448309" cy="403860"/>
            </a:xfrm>
            <a:custGeom>
              <a:avLst/>
              <a:gdLst/>
              <a:ahLst/>
              <a:cxnLst/>
              <a:rect l="l" t="t" r="r" b="b"/>
              <a:pathLst>
                <a:path w="448309" h="403859">
                  <a:moveTo>
                    <a:pt x="306724" y="0"/>
                  </a:moveTo>
                  <a:lnTo>
                    <a:pt x="141204" y="0"/>
                  </a:lnTo>
                  <a:lnTo>
                    <a:pt x="125957" y="2022"/>
                  </a:lnTo>
                  <a:lnTo>
                    <a:pt x="90595" y="29222"/>
                  </a:lnTo>
                  <a:lnTo>
                    <a:pt x="7829" y="172567"/>
                  </a:lnTo>
                  <a:lnTo>
                    <a:pt x="0" y="201790"/>
                  </a:lnTo>
                  <a:lnTo>
                    <a:pt x="1957" y="216794"/>
                  </a:lnTo>
                  <a:lnTo>
                    <a:pt x="90595" y="374357"/>
                  </a:lnTo>
                  <a:lnTo>
                    <a:pt x="125957" y="401557"/>
                  </a:lnTo>
                  <a:lnTo>
                    <a:pt x="141204" y="403580"/>
                  </a:lnTo>
                  <a:lnTo>
                    <a:pt x="306724" y="403580"/>
                  </a:lnTo>
                  <a:lnTo>
                    <a:pt x="347963" y="386553"/>
                  </a:lnTo>
                  <a:lnTo>
                    <a:pt x="440099" y="231013"/>
                  </a:lnTo>
                  <a:lnTo>
                    <a:pt x="447928" y="201790"/>
                  </a:lnTo>
                  <a:lnTo>
                    <a:pt x="445971" y="186786"/>
                  </a:lnTo>
                  <a:lnTo>
                    <a:pt x="357346" y="29222"/>
                  </a:lnTo>
                  <a:lnTo>
                    <a:pt x="321972" y="2022"/>
                  </a:lnTo>
                  <a:lnTo>
                    <a:pt x="306724" y="0"/>
                  </a:lnTo>
                  <a:close/>
                </a:path>
              </a:pathLst>
            </a:custGeom>
            <a:solidFill>
              <a:srgbClr val="5CAA46"/>
            </a:solidFill>
          </p:spPr>
          <p:txBody>
            <a:bodyPr wrap="square" lIns="0" tIns="0" rIns="0" bIns="0" rtlCol="0"/>
            <a:lstStyle/>
            <a:p>
              <a:endParaRPr/>
            </a:p>
          </p:txBody>
        </p:sp>
        <p:pic>
          <p:nvPicPr>
            <p:cNvPr id="27" name="object 27"/>
            <p:cNvPicPr/>
            <p:nvPr/>
          </p:nvPicPr>
          <p:blipFill>
            <a:blip r:embed="rId4" cstate="print"/>
            <a:stretch>
              <a:fillRect/>
            </a:stretch>
          </p:blipFill>
          <p:spPr>
            <a:xfrm>
              <a:off x="11367058" y="585076"/>
              <a:ext cx="230009" cy="245363"/>
            </a:xfrm>
            <a:prstGeom prst="rect">
              <a:avLst/>
            </a:prstGeom>
          </p:spPr>
        </p:pic>
        <p:sp>
          <p:nvSpPr>
            <p:cNvPr id="28" name="object 28"/>
            <p:cNvSpPr/>
            <p:nvPr/>
          </p:nvSpPr>
          <p:spPr>
            <a:xfrm>
              <a:off x="11640439" y="0"/>
              <a:ext cx="551815" cy="660400"/>
            </a:xfrm>
            <a:custGeom>
              <a:avLst/>
              <a:gdLst/>
              <a:ahLst/>
              <a:cxnLst/>
              <a:rect l="l" t="t" r="r" b="b"/>
              <a:pathLst>
                <a:path w="551815" h="660400">
                  <a:moveTo>
                    <a:pt x="551573" y="0"/>
                  </a:moveTo>
                  <a:lnTo>
                    <a:pt x="2706" y="0"/>
                  </a:lnTo>
                  <a:lnTo>
                    <a:pt x="1543" y="14004"/>
                  </a:lnTo>
                  <a:lnTo>
                    <a:pt x="682" y="28254"/>
                  </a:lnTo>
                  <a:lnTo>
                    <a:pt x="169" y="42251"/>
                  </a:lnTo>
                  <a:lnTo>
                    <a:pt x="0" y="56095"/>
                  </a:lnTo>
                  <a:lnTo>
                    <a:pt x="1944" y="104954"/>
                  </a:lnTo>
                  <a:lnTo>
                    <a:pt x="7686" y="152785"/>
                  </a:lnTo>
                  <a:lnTo>
                    <a:pt x="17085" y="199435"/>
                  </a:lnTo>
                  <a:lnTo>
                    <a:pt x="30002" y="244750"/>
                  </a:lnTo>
                  <a:lnTo>
                    <a:pt x="46296" y="288579"/>
                  </a:lnTo>
                  <a:lnTo>
                    <a:pt x="65829" y="330768"/>
                  </a:lnTo>
                  <a:lnTo>
                    <a:pt x="88460" y="371163"/>
                  </a:lnTo>
                  <a:lnTo>
                    <a:pt x="114051" y="409612"/>
                  </a:lnTo>
                  <a:lnTo>
                    <a:pt x="142461" y="445961"/>
                  </a:lnTo>
                  <a:lnTo>
                    <a:pt x="173551" y="480057"/>
                  </a:lnTo>
                  <a:lnTo>
                    <a:pt x="207181" y="511748"/>
                  </a:lnTo>
                  <a:lnTo>
                    <a:pt x="243211" y="540880"/>
                  </a:lnTo>
                  <a:lnTo>
                    <a:pt x="281503" y="567301"/>
                  </a:lnTo>
                  <a:lnTo>
                    <a:pt x="321916" y="590856"/>
                  </a:lnTo>
                  <a:lnTo>
                    <a:pt x="364310" y="611393"/>
                  </a:lnTo>
                  <a:lnTo>
                    <a:pt x="408547" y="628759"/>
                  </a:lnTo>
                  <a:lnTo>
                    <a:pt x="454486" y="642800"/>
                  </a:lnTo>
                  <a:lnTo>
                    <a:pt x="501988" y="653364"/>
                  </a:lnTo>
                  <a:lnTo>
                    <a:pt x="551386" y="660365"/>
                  </a:lnTo>
                  <a:lnTo>
                    <a:pt x="551573" y="660365"/>
                  </a:lnTo>
                  <a:lnTo>
                    <a:pt x="551573" y="0"/>
                  </a:lnTo>
                  <a:close/>
                </a:path>
              </a:pathLst>
            </a:custGeom>
            <a:solidFill>
              <a:srgbClr val="274F60"/>
            </a:solidFill>
          </p:spPr>
          <p:txBody>
            <a:bodyPr wrap="square" lIns="0" tIns="0" rIns="0" bIns="0" rtlCol="0"/>
            <a:lstStyle/>
            <a:p>
              <a:endParaRPr/>
            </a:p>
          </p:txBody>
        </p:sp>
        <p:sp>
          <p:nvSpPr>
            <p:cNvPr id="29" name="object 29"/>
            <p:cNvSpPr/>
            <p:nvPr/>
          </p:nvSpPr>
          <p:spPr>
            <a:xfrm>
              <a:off x="11634088" y="0"/>
              <a:ext cx="558165" cy="666750"/>
            </a:xfrm>
            <a:custGeom>
              <a:avLst/>
              <a:gdLst/>
              <a:ahLst/>
              <a:cxnLst/>
              <a:rect l="l" t="t" r="r" b="b"/>
              <a:pathLst>
                <a:path w="558165" h="666750">
                  <a:moveTo>
                    <a:pt x="15430" y="0"/>
                  </a:moveTo>
                  <a:lnTo>
                    <a:pt x="2682" y="0"/>
                  </a:lnTo>
                  <a:lnTo>
                    <a:pt x="1559" y="13537"/>
                  </a:lnTo>
                  <a:lnTo>
                    <a:pt x="690" y="27927"/>
                  </a:lnTo>
                  <a:lnTo>
                    <a:pt x="177" y="41940"/>
                  </a:lnTo>
                  <a:lnTo>
                    <a:pt x="0" y="56095"/>
                  </a:lnTo>
                  <a:lnTo>
                    <a:pt x="2018" y="104695"/>
                  </a:lnTo>
                  <a:lnTo>
                    <a:pt x="2104" y="106766"/>
                  </a:lnTo>
                  <a:lnTo>
                    <a:pt x="8358" y="156742"/>
                  </a:lnTo>
                  <a:lnTo>
                    <a:pt x="18676" y="205802"/>
                  </a:lnTo>
                  <a:lnTo>
                    <a:pt x="32972" y="253723"/>
                  </a:lnTo>
                  <a:lnTo>
                    <a:pt x="51158" y="300282"/>
                  </a:lnTo>
                  <a:lnTo>
                    <a:pt x="73148" y="345258"/>
                  </a:lnTo>
                  <a:lnTo>
                    <a:pt x="98855" y="388429"/>
                  </a:lnTo>
                  <a:lnTo>
                    <a:pt x="128192" y="429572"/>
                  </a:lnTo>
                  <a:lnTo>
                    <a:pt x="161074" y="468464"/>
                  </a:lnTo>
                  <a:lnTo>
                    <a:pt x="196796" y="504314"/>
                  </a:lnTo>
                  <a:lnTo>
                    <a:pt x="235071" y="536954"/>
                  </a:lnTo>
                  <a:lnTo>
                    <a:pt x="275686" y="566278"/>
                  </a:lnTo>
                  <a:lnTo>
                    <a:pt x="318430" y="592179"/>
                  </a:lnTo>
                  <a:lnTo>
                    <a:pt x="363088" y="614551"/>
                  </a:lnTo>
                  <a:lnTo>
                    <a:pt x="409448" y="633287"/>
                  </a:lnTo>
                  <a:lnTo>
                    <a:pt x="457298" y="648280"/>
                  </a:lnTo>
                  <a:lnTo>
                    <a:pt x="506424" y="659423"/>
                  </a:lnTo>
                  <a:lnTo>
                    <a:pt x="556615" y="666610"/>
                  </a:lnTo>
                  <a:lnTo>
                    <a:pt x="557923" y="666743"/>
                  </a:lnTo>
                  <a:lnTo>
                    <a:pt x="557923" y="653975"/>
                  </a:lnTo>
                  <a:lnTo>
                    <a:pt x="510129" y="647192"/>
                  </a:lnTo>
                  <a:lnTo>
                    <a:pt x="463618" y="636828"/>
                  </a:lnTo>
                  <a:lnTo>
                    <a:pt x="418528" y="623031"/>
                  </a:lnTo>
                  <a:lnTo>
                    <a:pt x="375009" y="605947"/>
                  </a:lnTo>
                  <a:lnTo>
                    <a:pt x="333211" y="585726"/>
                  </a:lnTo>
                  <a:lnTo>
                    <a:pt x="293283" y="562515"/>
                  </a:lnTo>
                  <a:lnTo>
                    <a:pt x="255376" y="536463"/>
                  </a:lnTo>
                  <a:lnTo>
                    <a:pt x="219640" y="507717"/>
                  </a:lnTo>
                  <a:lnTo>
                    <a:pt x="186224" y="476425"/>
                  </a:lnTo>
                  <a:lnTo>
                    <a:pt x="155279" y="442736"/>
                  </a:lnTo>
                  <a:lnTo>
                    <a:pt x="126955" y="406798"/>
                  </a:lnTo>
                  <a:lnTo>
                    <a:pt x="101401" y="368759"/>
                  </a:lnTo>
                  <a:lnTo>
                    <a:pt x="78768" y="328767"/>
                  </a:lnTo>
                  <a:lnTo>
                    <a:pt x="59205" y="286970"/>
                  </a:lnTo>
                  <a:lnTo>
                    <a:pt x="42863" y="243517"/>
                  </a:lnTo>
                  <a:lnTo>
                    <a:pt x="29891" y="198554"/>
                  </a:lnTo>
                  <a:lnTo>
                    <a:pt x="20440" y="152231"/>
                  </a:lnTo>
                  <a:lnTo>
                    <a:pt x="14660" y="104695"/>
                  </a:lnTo>
                  <a:lnTo>
                    <a:pt x="12700" y="56095"/>
                  </a:lnTo>
                  <a:lnTo>
                    <a:pt x="12880" y="42079"/>
                  </a:lnTo>
                  <a:lnTo>
                    <a:pt x="13410" y="27927"/>
                  </a:lnTo>
                  <a:lnTo>
                    <a:pt x="14269" y="13897"/>
                  </a:lnTo>
                  <a:lnTo>
                    <a:pt x="15430" y="0"/>
                  </a:lnTo>
                  <a:close/>
                </a:path>
              </a:pathLst>
            </a:custGeom>
            <a:solidFill>
              <a:srgbClr val="05142B"/>
            </a:solidFill>
          </p:spPr>
          <p:txBody>
            <a:bodyPr wrap="square" lIns="0" tIns="0" rIns="0" bIns="0" rtlCol="0"/>
            <a:lstStyle/>
            <a:p>
              <a:endParaRPr/>
            </a:p>
          </p:txBody>
        </p:sp>
      </p:grpSp>
      <p:sp>
        <p:nvSpPr>
          <p:cNvPr id="33" name="object 5"/>
          <p:cNvSpPr txBox="1">
            <a:spLocks noGrp="1"/>
          </p:cNvSpPr>
          <p:nvPr>
            <p:ph type="title"/>
          </p:nvPr>
        </p:nvSpPr>
        <p:spPr>
          <a:xfrm>
            <a:off x="2844000" y="248434"/>
            <a:ext cx="6580625" cy="589280"/>
          </a:xfrm>
          <a:prstGeom prst="rect">
            <a:avLst/>
          </a:prstGeom>
        </p:spPr>
        <p:txBody>
          <a:bodyPr vert="horz" wrap="square" lIns="0" tIns="12700" rIns="0" bIns="0" rtlCol="0">
            <a:spAutoFit/>
          </a:bodyPr>
          <a:lstStyle/>
          <a:p>
            <a:pPr marL="2330450">
              <a:lnSpc>
                <a:spcPct val="100000"/>
              </a:lnSpc>
              <a:spcBef>
                <a:spcPts val="100"/>
              </a:spcBef>
            </a:pPr>
            <a:r>
              <a:rPr spc="-100" dirty="0">
                <a:latin typeface="Grammarsaurus" pitchFamily="2" charset="0"/>
              </a:rPr>
              <a:t>Activity 1</a:t>
            </a:r>
          </a:p>
        </p:txBody>
      </p:sp>
      <p:sp>
        <p:nvSpPr>
          <p:cNvPr id="34" name="object 39"/>
          <p:cNvSpPr txBox="1"/>
          <p:nvPr/>
        </p:nvSpPr>
        <p:spPr>
          <a:xfrm>
            <a:off x="11160000" y="919911"/>
            <a:ext cx="705778" cy="260456"/>
          </a:xfrm>
          <a:prstGeom prst="rect">
            <a:avLst/>
          </a:prstGeom>
        </p:spPr>
        <p:txBody>
          <a:bodyPr vert="horz" wrap="square" lIns="0" tIns="41275" rIns="0" bIns="0" rtlCol="0">
            <a:spAutoFit/>
          </a:bodyPr>
          <a:lstStyle/>
          <a:p>
            <a:pPr marL="12700" marR="5080" indent="47625">
              <a:lnSpc>
                <a:spcPct val="78800"/>
              </a:lnSpc>
              <a:spcBef>
                <a:spcPts val="325"/>
              </a:spcBef>
            </a:pPr>
            <a:r>
              <a:rPr sz="900" b="1" spc="-20" dirty="0">
                <a:solidFill>
                  <a:srgbClr val="5BAB46"/>
                </a:solidFill>
                <a:latin typeface="Grammarsaurus" pitchFamily="2" charset="0"/>
                <a:cs typeface="Gill Sans MT"/>
              </a:rPr>
              <a:t>Historical significance</a:t>
            </a:r>
            <a:endParaRPr sz="900" spc="-20" dirty="0">
              <a:latin typeface="Grammarsaurus" pitchFamily="2" charset="0"/>
              <a:cs typeface="Gill Sans MT"/>
            </a:endParaRPr>
          </a:p>
        </p:txBody>
      </p:sp>
      <p:sp>
        <p:nvSpPr>
          <p:cNvPr id="35" name="object 26"/>
          <p:cNvSpPr txBox="1"/>
          <p:nvPr/>
        </p:nvSpPr>
        <p:spPr>
          <a:xfrm>
            <a:off x="11779160" y="49580"/>
            <a:ext cx="360680" cy="391160"/>
          </a:xfrm>
          <a:prstGeom prst="rect">
            <a:avLst/>
          </a:prstGeom>
        </p:spPr>
        <p:txBody>
          <a:bodyPr vert="horz" wrap="square" lIns="0" tIns="12700" rIns="0" bIns="0" rtlCol="0">
            <a:spAutoFit/>
          </a:bodyPr>
          <a:lstStyle/>
          <a:p>
            <a:pPr marL="12700" algn="ctr">
              <a:lnSpc>
                <a:spcPct val="100000"/>
              </a:lnSpc>
              <a:spcBef>
                <a:spcPts val="100"/>
              </a:spcBef>
            </a:pPr>
            <a:r>
              <a:rPr lang="en-US" sz="900" b="1" dirty="0" smtClean="0">
                <a:solidFill>
                  <a:srgbClr val="FFFFFF"/>
                </a:solidFill>
                <a:latin typeface="Grammarsaurus" pitchFamily="2" charset="0"/>
                <a:cs typeface="Gill Sans MT"/>
              </a:rPr>
              <a:t> </a:t>
            </a:r>
            <a:r>
              <a:rPr sz="2400" b="1" dirty="0" smtClean="0">
                <a:solidFill>
                  <a:srgbClr val="FFFFFF"/>
                </a:solidFill>
                <a:latin typeface="Grammarsaurus" pitchFamily="2" charset="0"/>
                <a:cs typeface="Gill Sans MT"/>
              </a:rPr>
              <a:t>1</a:t>
            </a:r>
            <a:r>
              <a:rPr lang="en-US" sz="2400" b="1" dirty="0">
                <a:solidFill>
                  <a:srgbClr val="FFFFFF"/>
                </a:solidFill>
                <a:latin typeface="Grammarsaurus" pitchFamily="2" charset="0"/>
                <a:cs typeface="Gill Sans MT"/>
              </a:rPr>
              <a:t>9</a:t>
            </a:r>
            <a:endParaRPr sz="2400" dirty="0">
              <a:latin typeface="Grammarsaurus" pitchFamily="2" charset="0"/>
              <a:cs typeface="Gill Sans MT"/>
            </a:endParaRPr>
          </a:p>
        </p:txBody>
      </p:sp>
      <p:sp>
        <p:nvSpPr>
          <p:cNvPr id="36" name="object 90"/>
          <p:cNvSpPr txBox="1"/>
          <p:nvPr/>
        </p:nvSpPr>
        <p:spPr>
          <a:xfrm>
            <a:off x="5382723" y="6468763"/>
            <a:ext cx="1745717" cy="172483"/>
          </a:xfrm>
          <a:prstGeom prst="rect">
            <a:avLst/>
          </a:prstGeom>
        </p:spPr>
        <p:txBody>
          <a:bodyPr vert="horz" wrap="square" lIns="0" tIns="3175" rIns="0" bIns="0" rtlCol="0">
            <a:spAutoFit/>
          </a:bodyPr>
          <a:lstStyle/>
          <a:p>
            <a:pPr marL="12700">
              <a:lnSpc>
                <a:spcPct val="100000"/>
              </a:lnSpc>
              <a:spcBef>
                <a:spcPts val="25"/>
              </a:spcBef>
            </a:pPr>
            <a:r>
              <a:rPr sz="1100" b="1" spc="-30" dirty="0">
                <a:solidFill>
                  <a:srgbClr val="FFFFFF"/>
                </a:solidFill>
                <a:latin typeface="Grammarsaurus" pitchFamily="2" charset="0"/>
                <a:cs typeface="Gill Sans MT"/>
              </a:rPr>
              <a:t>www.grammarsaurus.co.uk</a:t>
            </a:r>
            <a:endParaRPr sz="1100" spc="-30" dirty="0">
              <a:latin typeface="Grammarsaurus" pitchFamily="2" charset="0"/>
              <a:cs typeface="Gill Sans MT"/>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object 2"/>
          <p:cNvGrpSpPr/>
          <p:nvPr/>
        </p:nvGrpSpPr>
        <p:grpSpPr>
          <a:xfrm>
            <a:off x="4832350" y="157911"/>
            <a:ext cx="2527300" cy="768350"/>
            <a:chOff x="4832350" y="157911"/>
            <a:chExt cx="2527300" cy="768350"/>
          </a:xfrm>
        </p:grpSpPr>
        <p:sp>
          <p:nvSpPr>
            <p:cNvPr id="3" name="object 3"/>
            <p:cNvSpPr/>
            <p:nvPr/>
          </p:nvSpPr>
          <p:spPr>
            <a:xfrm>
              <a:off x="4838700" y="164261"/>
              <a:ext cx="2514600" cy="755650"/>
            </a:xfrm>
            <a:custGeom>
              <a:avLst/>
              <a:gdLst/>
              <a:ahLst/>
              <a:cxnLst/>
              <a:rect l="l" t="t" r="r" b="b"/>
              <a:pathLst>
                <a:path w="2514600" h="755650">
                  <a:moveTo>
                    <a:pt x="2491727" y="0"/>
                  </a:moveTo>
                  <a:lnTo>
                    <a:pt x="22872" y="0"/>
                  </a:lnTo>
                  <a:lnTo>
                    <a:pt x="13978" y="3498"/>
                  </a:lnTo>
                  <a:lnTo>
                    <a:pt x="6707" y="13033"/>
                  </a:lnTo>
                  <a:lnTo>
                    <a:pt x="1800" y="27164"/>
                  </a:lnTo>
                  <a:lnTo>
                    <a:pt x="0" y="44450"/>
                  </a:lnTo>
                  <a:lnTo>
                    <a:pt x="0" y="710692"/>
                  </a:lnTo>
                  <a:lnTo>
                    <a:pt x="1800" y="727977"/>
                  </a:lnTo>
                  <a:lnTo>
                    <a:pt x="6707" y="742108"/>
                  </a:lnTo>
                  <a:lnTo>
                    <a:pt x="13978" y="751643"/>
                  </a:lnTo>
                  <a:lnTo>
                    <a:pt x="22872" y="755142"/>
                  </a:lnTo>
                  <a:lnTo>
                    <a:pt x="2491727" y="755142"/>
                  </a:lnTo>
                  <a:lnTo>
                    <a:pt x="2500621" y="751643"/>
                  </a:lnTo>
                  <a:lnTo>
                    <a:pt x="2507892" y="742108"/>
                  </a:lnTo>
                  <a:lnTo>
                    <a:pt x="2512799" y="727977"/>
                  </a:lnTo>
                  <a:lnTo>
                    <a:pt x="2514600" y="710692"/>
                  </a:lnTo>
                  <a:lnTo>
                    <a:pt x="2514600" y="44450"/>
                  </a:lnTo>
                  <a:lnTo>
                    <a:pt x="2512799" y="27164"/>
                  </a:lnTo>
                  <a:lnTo>
                    <a:pt x="2507892" y="13033"/>
                  </a:lnTo>
                  <a:lnTo>
                    <a:pt x="2500621" y="3498"/>
                  </a:lnTo>
                  <a:lnTo>
                    <a:pt x="2491727" y="0"/>
                  </a:lnTo>
                  <a:close/>
                </a:path>
              </a:pathLst>
            </a:custGeom>
            <a:solidFill>
              <a:srgbClr val="274F60"/>
            </a:solidFill>
          </p:spPr>
          <p:txBody>
            <a:bodyPr wrap="square" lIns="0" tIns="0" rIns="0" bIns="0" rtlCol="0"/>
            <a:lstStyle/>
            <a:p>
              <a:endParaRPr/>
            </a:p>
          </p:txBody>
        </p:sp>
        <p:sp>
          <p:nvSpPr>
            <p:cNvPr id="4" name="object 4"/>
            <p:cNvSpPr/>
            <p:nvPr/>
          </p:nvSpPr>
          <p:spPr>
            <a:xfrm>
              <a:off x="4838700" y="164261"/>
              <a:ext cx="2514600" cy="755650"/>
            </a:xfrm>
            <a:custGeom>
              <a:avLst/>
              <a:gdLst/>
              <a:ahLst/>
              <a:cxnLst/>
              <a:rect l="l" t="t" r="r" b="b"/>
              <a:pathLst>
                <a:path w="2514600" h="755650">
                  <a:moveTo>
                    <a:pt x="22872" y="755142"/>
                  </a:moveTo>
                  <a:lnTo>
                    <a:pt x="13978" y="751643"/>
                  </a:lnTo>
                  <a:lnTo>
                    <a:pt x="6707" y="742108"/>
                  </a:lnTo>
                  <a:lnTo>
                    <a:pt x="1800" y="727977"/>
                  </a:lnTo>
                  <a:lnTo>
                    <a:pt x="0" y="710692"/>
                  </a:lnTo>
                  <a:lnTo>
                    <a:pt x="0" y="44450"/>
                  </a:lnTo>
                  <a:lnTo>
                    <a:pt x="1800" y="27164"/>
                  </a:lnTo>
                  <a:lnTo>
                    <a:pt x="6707" y="13033"/>
                  </a:lnTo>
                  <a:lnTo>
                    <a:pt x="13978" y="3498"/>
                  </a:lnTo>
                  <a:lnTo>
                    <a:pt x="22872" y="0"/>
                  </a:lnTo>
                  <a:lnTo>
                    <a:pt x="2491727" y="0"/>
                  </a:lnTo>
                  <a:lnTo>
                    <a:pt x="2500621" y="3498"/>
                  </a:lnTo>
                  <a:lnTo>
                    <a:pt x="2507892" y="13033"/>
                  </a:lnTo>
                  <a:lnTo>
                    <a:pt x="2512799" y="27164"/>
                  </a:lnTo>
                  <a:lnTo>
                    <a:pt x="2514600" y="44450"/>
                  </a:lnTo>
                  <a:lnTo>
                    <a:pt x="2514600" y="710692"/>
                  </a:lnTo>
                  <a:lnTo>
                    <a:pt x="2512799" y="727977"/>
                  </a:lnTo>
                  <a:lnTo>
                    <a:pt x="2507892" y="742108"/>
                  </a:lnTo>
                  <a:lnTo>
                    <a:pt x="2500621" y="751643"/>
                  </a:lnTo>
                  <a:lnTo>
                    <a:pt x="2491727" y="755142"/>
                  </a:lnTo>
                  <a:lnTo>
                    <a:pt x="22872" y="755142"/>
                  </a:lnTo>
                  <a:close/>
                </a:path>
              </a:pathLst>
            </a:custGeom>
            <a:ln w="12700">
              <a:solidFill>
                <a:srgbClr val="05142B"/>
              </a:solidFill>
            </a:ln>
          </p:spPr>
          <p:txBody>
            <a:bodyPr wrap="square" lIns="0" tIns="0" rIns="0" bIns="0" rtlCol="0"/>
            <a:lstStyle/>
            <a:p>
              <a:endParaRPr/>
            </a:p>
          </p:txBody>
        </p:sp>
      </p:grpSp>
      <p:grpSp>
        <p:nvGrpSpPr>
          <p:cNvPr id="6" name="object 6"/>
          <p:cNvGrpSpPr/>
          <p:nvPr/>
        </p:nvGrpSpPr>
        <p:grpSpPr>
          <a:xfrm>
            <a:off x="721518" y="138690"/>
            <a:ext cx="1536065" cy="514350"/>
            <a:chOff x="721518" y="138690"/>
            <a:chExt cx="1536065" cy="514350"/>
          </a:xfrm>
        </p:grpSpPr>
        <p:sp>
          <p:nvSpPr>
            <p:cNvPr id="7" name="object 7"/>
            <p:cNvSpPr/>
            <p:nvPr/>
          </p:nvSpPr>
          <p:spPr>
            <a:xfrm>
              <a:off x="727392" y="144564"/>
              <a:ext cx="1524000" cy="502920"/>
            </a:xfrm>
            <a:custGeom>
              <a:avLst/>
              <a:gdLst/>
              <a:ahLst/>
              <a:cxnLst/>
              <a:rect l="l" t="t" r="r" b="b"/>
              <a:pathLst>
                <a:path w="1524000" h="502920">
                  <a:moveTo>
                    <a:pt x="1488744" y="0"/>
                  </a:moveTo>
                  <a:lnTo>
                    <a:pt x="35242" y="0"/>
                  </a:lnTo>
                  <a:lnTo>
                    <a:pt x="21522" y="2768"/>
                  </a:lnTo>
                  <a:lnTo>
                    <a:pt x="10320" y="10320"/>
                  </a:lnTo>
                  <a:lnTo>
                    <a:pt x="2768" y="21522"/>
                  </a:lnTo>
                  <a:lnTo>
                    <a:pt x="0" y="35242"/>
                  </a:lnTo>
                  <a:lnTo>
                    <a:pt x="0" y="467220"/>
                  </a:lnTo>
                  <a:lnTo>
                    <a:pt x="2768" y="480942"/>
                  </a:lnTo>
                  <a:lnTo>
                    <a:pt x="10320" y="492148"/>
                  </a:lnTo>
                  <a:lnTo>
                    <a:pt x="21522" y="499704"/>
                  </a:lnTo>
                  <a:lnTo>
                    <a:pt x="35242" y="502475"/>
                  </a:lnTo>
                  <a:lnTo>
                    <a:pt x="1488744" y="502475"/>
                  </a:lnTo>
                  <a:lnTo>
                    <a:pt x="1502466" y="499704"/>
                  </a:lnTo>
                  <a:lnTo>
                    <a:pt x="1513673" y="492148"/>
                  </a:lnTo>
                  <a:lnTo>
                    <a:pt x="1521229" y="480942"/>
                  </a:lnTo>
                  <a:lnTo>
                    <a:pt x="1524000" y="467220"/>
                  </a:lnTo>
                  <a:lnTo>
                    <a:pt x="1524000" y="35242"/>
                  </a:lnTo>
                  <a:lnTo>
                    <a:pt x="1521229" y="21522"/>
                  </a:lnTo>
                  <a:lnTo>
                    <a:pt x="1513673" y="10320"/>
                  </a:lnTo>
                  <a:lnTo>
                    <a:pt x="1502466" y="2768"/>
                  </a:lnTo>
                  <a:lnTo>
                    <a:pt x="1488744" y="0"/>
                  </a:lnTo>
                  <a:close/>
                </a:path>
              </a:pathLst>
            </a:custGeom>
            <a:solidFill>
              <a:srgbClr val="4AF6C7"/>
            </a:solidFill>
          </p:spPr>
          <p:txBody>
            <a:bodyPr wrap="square" lIns="0" tIns="0" rIns="0" bIns="0" rtlCol="0"/>
            <a:lstStyle/>
            <a:p>
              <a:endParaRPr/>
            </a:p>
          </p:txBody>
        </p:sp>
        <p:sp>
          <p:nvSpPr>
            <p:cNvPr id="8" name="object 8"/>
            <p:cNvSpPr/>
            <p:nvPr/>
          </p:nvSpPr>
          <p:spPr>
            <a:xfrm>
              <a:off x="727392" y="144564"/>
              <a:ext cx="1524000" cy="502920"/>
            </a:xfrm>
            <a:custGeom>
              <a:avLst/>
              <a:gdLst/>
              <a:ahLst/>
              <a:cxnLst/>
              <a:rect l="l" t="t" r="r" b="b"/>
              <a:pathLst>
                <a:path w="1524000" h="502920">
                  <a:moveTo>
                    <a:pt x="1488744" y="502475"/>
                  </a:moveTo>
                  <a:lnTo>
                    <a:pt x="35242" y="502475"/>
                  </a:lnTo>
                  <a:lnTo>
                    <a:pt x="21522" y="499704"/>
                  </a:lnTo>
                  <a:lnTo>
                    <a:pt x="10320" y="492148"/>
                  </a:lnTo>
                  <a:lnTo>
                    <a:pt x="2768" y="480942"/>
                  </a:lnTo>
                  <a:lnTo>
                    <a:pt x="0" y="467220"/>
                  </a:lnTo>
                  <a:lnTo>
                    <a:pt x="0" y="35242"/>
                  </a:lnTo>
                  <a:lnTo>
                    <a:pt x="2768" y="21522"/>
                  </a:lnTo>
                  <a:lnTo>
                    <a:pt x="10320" y="10320"/>
                  </a:lnTo>
                  <a:lnTo>
                    <a:pt x="21522" y="2768"/>
                  </a:lnTo>
                  <a:lnTo>
                    <a:pt x="35242" y="0"/>
                  </a:lnTo>
                  <a:lnTo>
                    <a:pt x="1488744" y="0"/>
                  </a:lnTo>
                  <a:lnTo>
                    <a:pt x="1502466" y="2768"/>
                  </a:lnTo>
                  <a:lnTo>
                    <a:pt x="1513673" y="10320"/>
                  </a:lnTo>
                  <a:lnTo>
                    <a:pt x="1521229" y="21522"/>
                  </a:lnTo>
                  <a:lnTo>
                    <a:pt x="1524000" y="35242"/>
                  </a:lnTo>
                  <a:lnTo>
                    <a:pt x="1524000" y="467220"/>
                  </a:lnTo>
                  <a:lnTo>
                    <a:pt x="1521229" y="480942"/>
                  </a:lnTo>
                  <a:lnTo>
                    <a:pt x="1513673" y="492148"/>
                  </a:lnTo>
                  <a:lnTo>
                    <a:pt x="1502466" y="499704"/>
                  </a:lnTo>
                  <a:lnTo>
                    <a:pt x="1488744" y="502475"/>
                  </a:lnTo>
                </a:path>
              </a:pathLst>
            </a:custGeom>
            <a:ln w="11747">
              <a:solidFill>
                <a:srgbClr val="0A1730"/>
              </a:solidFill>
            </a:ln>
          </p:spPr>
          <p:txBody>
            <a:bodyPr wrap="square" lIns="0" tIns="0" rIns="0" bIns="0" rtlCol="0"/>
            <a:lstStyle/>
            <a:p>
              <a:endParaRPr/>
            </a:p>
          </p:txBody>
        </p:sp>
      </p:grpSp>
      <p:grpSp>
        <p:nvGrpSpPr>
          <p:cNvPr id="10" name="object 10"/>
          <p:cNvGrpSpPr/>
          <p:nvPr/>
        </p:nvGrpSpPr>
        <p:grpSpPr>
          <a:xfrm>
            <a:off x="2446966" y="1370107"/>
            <a:ext cx="1536065" cy="514350"/>
            <a:chOff x="2446966" y="1370107"/>
            <a:chExt cx="1536065" cy="514350"/>
          </a:xfrm>
        </p:grpSpPr>
        <p:sp>
          <p:nvSpPr>
            <p:cNvPr id="11" name="object 11"/>
            <p:cNvSpPr/>
            <p:nvPr/>
          </p:nvSpPr>
          <p:spPr>
            <a:xfrm>
              <a:off x="2452839" y="1375981"/>
              <a:ext cx="1524000" cy="502920"/>
            </a:xfrm>
            <a:custGeom>
              <a:avLst/>
              <a:gdLst/>
              <a:ahLst/>
              <a:cxnLst/>
              <a:rect l="l" t="t" r="r" b="b"/>
              <a:pathLst>
                <a:path w="1524000" h="502919">
                  <a:moveTo>
                    <a:pt x="1488744" y="0"/>
                  </a:moveTo>
                  <a:lnTo>
                    <a:pt x="35242" y="0"/>
                  </a:lnTo>
                  <a:lnTo>
                    <a:pt x="21522" y="2768"/>
                  </a:lnTo>
                  <a:lnTo>
                    <a:pt x="10320" y="10320"/>
                  </a:lnTo>
                  <a:lnTo>
                    <a:pt x="2768" y="21522"/>
                  </a:lnTo>
                  <a:lnTo>
                    <a:pt x="0" y="35242"/>
                  </a:lnTo>
                  <a:lnTo>
                    <a:pt x="0" y="467220"/>
                  </a:lnTo>
                  <a:lnTo>
                    <a:pt x="2768" y="480942"/>
                  </a:lnTo>
                  <a:lnTo>
                    <a:pt x="10320" y="492148"/>
                  </a:lnTo>
                  <a:lnTo>
                    <a:pt x="21522" y="499704"/>
                  </a:lnTo>
                  <a:lnTo>
                    <a:pt x="35242" y="502475"/>
                  </a:lnTo>
                  <a:lnTo>
                    <a:pt x="1488744" y="502475"/>
                  </a:lnTo>
                  <a:lnTo>
                    <a:pt x="1502466" y="499704"/>
                  </a:lnTo>
                  <a:lnTo>
                    <a:pt x="1513673" y="492148"/>
                  </a:lnTo>
                  <a:lnTo>
                    <a:pt x="1521229" y="480942"/>
                  </a:lnTo>
                  <a:lnTo>
                    <a:pt x="1523999" y="467220"/>
                  </a:lnTo>
                  <a:lnTo>
                    <a:pt x="1523999" y="35242"/>
                  </a:lnTo>
                  <a:lnTo>
                    <a:pt x="1521229" y="21522"/>
                  </a:lnTo>
                  <a:lnTo>
                    <a:pt x="1513673" y="10320"/>
                  </a:lnTo>
                  <a:lnTo>
                    <a:pt x="1502466" y="2768"/>
                  </a:lnTo>
                  <a:lnTo>
                    <a:pt x="1488744" y="0"/>
                  </a:lnTo>
                  <a:close/>
                </a:path>
              </a:pathLst>
            </a:custGeom>
            <a:solidFill>
              <a:srgbClr val="274F60"/>
            </a:solidFill>
          </p:spPr>
          <p:txBody>
            <a:bodyPr wrap="square" lIns="0" tIns="0" rIns="0" bIns="0" rtlCol="0"/>
            <a:lstStyle/>
            <a:p>
              <a:endParaRPr/>
            </a:p>
          </p:txBody>
        </p:sp>
        <p:sp>
          <p:nvSpPr>
            <p:cNvPr id="12" name="object 12"/>
            <p:cNvSpPr/>
            <p:nvPr/>
          </p:nvSpPr>
          <p:spPr>
            <a:xfrm>
              <a:off x="2452839" y="1375981"/>
              <a:ext cx="1524000" cy="502920"/>
            </a:xfrm>
            <a:custGeom>
              <a:avLst/>
              <a:gdLst/>
              <a:ahLst/>
              <a:cxnLst/>
              <a:rect l="l" t="t" r="r" b="b"/>
              <a:pathLst>
                <a:path w="1524000" h="502919">
                  <a:moveTo>
                    <a:pt x="1488744" y="502475"/>
                  </a:moveTo>
                  <a:lnTo>
                    <a:pt x="35242" y="502475"/>
                  </a:lnTo>
                  <a:lnTo>
                    <a:pt x="21522" y="499704"/>
                  </a:lnTo>
                  <a:lnTo>
                    <a:pt x="10320" y="492148"/>
                  </a:lnTo>
                  <a:lnTo>
                    <a:pt x="2768" y="480942"/>
                  </a:lnTo>
                  <a:lnTo>
                    <a:pt x="0" y="467220"/>
                  </a:lnTo>
                  <a:lnTo>
                    <a:pt x="0" y="35242"/>
                  </a:lnTo>
                  <a:lnTo>
                    <a:pt x="2768" y="21522"/>
                  </a:lnTo>
                  <a:lnTo>
                    <a:pt x="10320" y="10320"/>
                  </a:lnTo>
                  <a:lnTo>
                    <a:pt x="21522" y="2768"/>
                  </a:lnTo>
                  <a:lnTo>
                    <a:pt x="35242" y="0"/>
                  </a:lnTo>
                  <a:lnTo>
                    <a:pt x="1488744" y="0"/>
                  </a:lnTo>
                  <a:lnTo>
                    <a:pt x="1502466" y="2768"/>
                  </a:lnTo>
                  <a:lnTo>
                    <a:pt x="1513673" y="10320"/>
                  </a:lnTo>
                  <a:lnTo>
                    <a:pt x="1521229" y="21522"/>
                  </a:lnTo>
                  <a:lnTo>
                    <a:pt x="1523999" y="35242"/>
                  </a:lnTo>
                  <a:lnTo>
                    <a:pt x="1523999" y="467220"/>
                  </a:lnTo>
                  <a:lnTo>
                    <a:pt x="1521229" y="480942"/>
                  </a:lnTo>
                  <a:lnTo>
                    <a:pt x="1513673" y="492148"/>
                  </a:lnTo>
                  <a:lnTo>
                    <a:pt x="1502466" y="499704"/>
                  </a:lnTo>
                  <a:lnTo>
                    <a:pt x="1488744" y="502475"/>
                  </a:lnTo>
                </a:path>
              </a:pathLst>
            </a:custGeom>
            <a:ln w="11747">
              <a:solidFill>
                <a:srgbClr val="0A1730"/>
              </a:solidFill>
            </a:ln>
          </p:spPr>
          <p:txBody>
            <a:bodyPr wrap="square" lIns="0" tIns="0" rIns="0" bIns="0" rtlCol="0"/>
            <a:lstStyle/>
            <a:p>
              <a:endParaRPr/>
            </a:p>
          </p:txBody>
        </p:sp>
      </p:grpSp>
      <p:sp>
        <p:nvSpPr>
          <p:cNvPr id="13" name="object 13"/>
          <p:cNvSpPr txBox="1"/>
          <p:nvPr/>
        </p:nvSpPr>
        <p:spPr>
          <a:xfrm>
            <a:off x="2650266" y="1452498"/>
            <a:ext cx="1128395" cy="349885"/>
          </a:xfrm>
          <a:prstGeom prst="rect">
            <a:avLst/>
          </a:prstGeom>
        </p:spPr>
        <p:txBody>
          <a:bodyPr vert="horz" wrap="square" lIns="0" tIns="15875" rIns="0" bIns="0" rtlCol="0">
            <a:spAutoFit/>
          </a:bodyPr>
          <a:lstStyle/>
          <a:p>
            <a:pPr marL="12700">
              <a:lnSpc>
                <a:spcPct val="100000"/>
              </a:lnSpc>
              <a:spcBef>
                <a:spcPts val="125"/>
              </a:spcBef>
            </a:pPr>
            <a:r>
              <a:rPr sz="2100" b="1" dirty="0">
                <a:solidFill>
                  <a:srgbClr val="FFFFFF"/>
                </a:solidFill>
                <a:latin typeface="Grammarsaurus" pitchFamily="2" charset="0"/>
                <a:cs typeface="Gill Sans MT"/>
              </a:rPr>
              <a:t>station 2</a:t>
            </a:r>
            <a:endParaRPr sz="2100" dirty="0">
              <a:latin typeface="Grammarsaurus" pitchFamily="2" charset="0"/>
              <a:cs typeface="Gill Sans MT"/>
            </a:endParaRPr>
          </a:p>
        </p:txBody>
      </p:sp>
      <p:sp>
        <p:nvSpPr>
          <p:cNvPr id="14" name="object 14"/>
          <p:cNvSpPr/>
          <p:nvPr/>
        </p:nvSpPr>
        <p:spPr>
          <a:xfrm>
            <a:off x="6096000" y="3141890"/>
            <a:ext cx="5386705" cy="2290445"/>
          </a:xfrm>
          <a:custGeom>
            <a:avLst/>
            <a:gdLst/>
            <a:ahLst/>
            <a:cxnLst/>
            <a:rect l="l" t="t" r="r" b="b"/>
            <a:pathLst>
              <a:path w="5386705" h="2290445">
                <a:moveTo>
                  <a:pt x="2693035" y="0"/>
                </a:moveTo>
                <a:lnTo>
                  <a:pt x="0" y="0"/>
                </a:lnTo>
                <a:lnTo>
                  <a:pt x="0" y="763371"/>
                </a:lnTo>
                <a:lnTo>
                  <a:pt x="0" y="763676"/>
                </a:lnTo>
                <a:lnTo>
                  <a:pt x="0" y="1526743"/>
                </a:lnTo>
                <a:lnTo>
                  <a:pt x="0" y="1527048"/>
                </a:lnTo>
                <a:lnTo>
                  <a:pt x="0" y="2290432"/>
                </a:lnTo>
                <a:lnTo>
                  <a:pt x="2693035" y="2290432"/>
                </a:lnTo>
                <a:lnTo>
                  <a:pt x="2693035" y="1527048"/>
                </a:lnTo>
                <a:lnTo>
                  <a:pt x="2693035" y="1526743"/>
                </a:lnTo>
                <a:lnTo>
                  <a:pt x="2693035" y="763676"/>
                </a:lnTo>
                <a:lnTo>
                  <a:pt x="2693035" y="763371"/>
                </a:lnTo>
                <a:lnTo>
                  <a:pt x="2693035" y="0"/>
                </a:lnTo>
                <a:close/>
              </a:path>
              <a:path w="5386705" h="2290445">
                <a:moveTo>
                  <a:pt x="5386095" y="0"/>
                </a:moveTo>
                <a:lnTo>
                  <a:pt x="2693047" y="0"/>
                </a:lnTo>
                <a:lnTo>
                  <a:pt x="2693047" y="763371"/>
                </a:lnTo>
                <a:lnTo>
                  <a:pt x="2693047" y="763676"/>
                </a:lnTo>
                <a:lnTo>
                  <a:pt x="2693047" y="1526743"/>
                </a:lnTo>
                <a:lnTo>
                  <a:pt x="2693047" y="1527048"/>
                </a:lnTo>
                <a:lnTo>
                  <a:pt x="2693047" y="2290432"/>
                </a:lnTo>
                <a:lnTo>
                  <a:pt x="5386095" y="2290432"/>
                </a:lnTo>
                <a:lnTo>
                  <a:pt x="5386095" y="1527048"/>
                </a:lnTo>
                <a:lnTo>
                  <a:pt x="5386095" y="1526743"/>
                </a:lnTo>
                <a:lnTo>
                  <a:pt x="5386095" y="763676"/>
                </a:lnTo>
                <a:lnTo>
                  <a:pt x="5386095" y="763371"/>
                </a:lnTo>
                <a:lnTo>
                  <a:pt x="5386095" y="0"/>
                </a:lnTo>
                <a:close/>
              </a:path>
            </a:pathLst>
          </a:custGeom>
          <a:solidFill>
            <a:srgbClr val="FFFFFF"/>
          </a:solidFill>
        </p:spPr>
        <p:txBody>
          <a:bodyPr wrap="square" lIns="0" tIns="0" rIns="0" bIns="0" rtlCol="0"/>
          <a:lstStyle/>
          <a:p>
            <a:endParaRPr/>
          </a:p>
        </p:txBody>
      </p:sp>
      <p:graphicFrame>
        <p:nvGraphicFramePr>
          <p:cNvPr id="15" name="object 15"/>
          <p:cNvGraphicFramePr>
            <a:graphicFrameLocks noGrp="1"/>
          </p:cNvGraphicFramePr>
          <p:nvPr>
            <p:extLst>
              <p:ext uri="{D42A27DB-BD31-4B8C-83A1-F6EECF244321}">
                <p14:modId xmlns:p14="http://schemas.microsoft.com/office/powerpoint/2010/main" val="2974536841"/>
              </p:ext>
            </p:extLst>
          </p:nvPr>
        </p:nvGraphicFramePr>
        <p:xfrm>
          <a:off x="6089650" y="2603931"/>
          <a:ext cx="5386070" cy="2821305"/>
        </p:xfrm>
        <a:graphic>
          <a:graphicData uri="http://schemas.openxmlformats.org/drawingml/2006/table">
            <a:tbl>
              <a:tblPr firstRow="1" bandRow="1">
                <a:tableStyleId>{2D5ABB26-0587-4C30-8999-92F81FD0307C}</a:tableStyleId>
              </a:tblPr>
              <a:tblGrid>
                <a:gridCol w="2693035">
                  <a:extLst>
                    <a:ext uri="{9D8B030D-6E8A-4147-A177-3AD203B41FA5}">
                      <a16:colId xmlns:a16="http://schemas.microsoft.com/office/drawing/2014/main" val="20000"/>
                    </a:ext>
                  </a:extLst>
                </a:gridCol>
                <a:gridCol w="2693035">
                  <a:extLst>
                    <a:ext uri="{9D8B030D-6E8A-4147-A177-3AD203B41FA5}">
                      <a16:colId xmlns:a16="http://schemas.microsoft.com/office/drawing/2014/main" val="20001"/>
                    </a:ext>
                  </a:extLst>
                </a:gridCol>
              </a:tblGrid>
              <a:tr h="531495">
                <a:tc>
                  <a:txBody>
                    <a:bodyPr/>
                    <a:lstStyle/>
                    <a:p>
                      <a:pPr algn="ctr">
                        <a:lnSpc>
                          <a:spcPct val="100000"/>
                        </a:lnSpc>
                        <a:spcBef>
                          <a:spcPts val="595"/>
                        </a:spcBef>
                      </a:pPr>
                      <a:r>
                        <a:rPr sz="2050" b="1" spc="0" dirty="0">
                          <a:solidFill>
                            <a:srgbClr val="FFFFFF"/>
                          </a:solidFill>
                          <a:latin typeface="Grammarsaurus" pitchFamily="2" charset="0"/>
                          <a:cs typeface="Gill Sans MT"/>
                        </a:rPr>
                        <a:t>can</a:t>
                      </a:r>
                      <a:endParaRPr sz="2050" spc="0" dirty="0">
                        <a:latin typeface="Grammarsaurus" pitchFamily="2" charset="0"/>
                        <a:cs typeface="Gill Sans MT"/>
                      </a:endParaRPr>
                    </a:p>
                  </a:txBody>
                  <a:tcPr marL="0" marR="0" marT="75565" marB="0">
                    <a:lnL w="12700">
                      <a:solidFill>
                        <a:srgbClr val="111111"/>
                      </a:solidFill>
                      <a:prstDash val="solid"/>
                    </a:lnL>
                    <a:lnR w="12700">
                      <a:solidFill>
                        <a:srgbClr val="111111"/>
                      </a:solidFill>
                      <a:prstDash val="solid"/>
                    </a:lnR>
                    <a:lnT w="12700">
                      <a:solidFill>
                        <a:srgbClr val="111111"/>
                      </a:solidFill>
                      <a:prstDash val="solid"/>
                    </a:lnT>
                    <a:lnB w="19050">
                      <a:solidFill>
                        <a:srgbClr val="000000"/>
                      </a:solidFill>
                      <a:prstDash val="solid"/>
                    </a:lnB>
                    <a:solidFill>
                      <a:srgbClr val="274F60"/>
                    </a:solidFill>
                  </a:tcPr>
                </a:tc>
                <a:tc>
                  <a:txBody>
                    <a:bodyPr/>
                    <a:lstStyle/>
                    <a:p>
                      <a:pPr algn="ctr">
                        <a:lnSpc>
                          <a:spcPct val="100000"/>
                        </a:lnSpc>
                        <a:spcBef>
                          <a:spcPts val="595"/>
                        </a:spcBef>
                      </a:pPr>
                      <a:r>
                        <a:rPr sz="2050" b="1" spc="0" dirty="0">
                          <a:solidFill>
                            <a:srgbClr val="0C1720"/>
                          </a:solidFill>
                          <a:latin typeface="Grammarsaurus" pitchFamily="2" charset="0"/>
                          <a:cs typeface="Gill Sans MT"/>
                        </a:rPr>
                        <a:t>cannot</a:t>
                      </a:r>
                      <a:endParaRPr sz="2050" spc="0" dirty="0">
                        <a:latin typeface="Grammarsaurus" pitchFamily="2" charset="0"/>
                        <a:cs typeface="Gill Sans MT"/>
                      </a:endParaRPr>
                    </a:p>
                  </a:txBody>
                  <a:tcPr marL="0" marR="0" marT="75565" marB="0">
                    <a:lnL w="12700">
                      <a:solidFill>
                        <a:srgbClr val="111111"/>
                      </a:solidFill>
                      <a:prstDash val="solid"/>
                    </a:lnL>
                    <a:lnR w="12700">
                      <a:solidFill>
                        <a:srgbClr val="111111"/>
                      </a:solidFill>
                      <a:prstDash val="solid"/>
                    </a:lnR>
                    <a:lnT w="12700">
                      <a:solidFill>
                        <a:srgbClr val="111111"/>
                      </a:solidFill>
                      <a:prstDash val="solid"/>
                    </a:lnT>
                    <a:lnB w="19050">
                      <a:solidFill>
                        <a:srgbClr val="000000"/>
                      </a:solidFill>
                      <a:prstDash val="solid"/>
                    </a:lnB>
                    <a:solidFill>
                      <a:srgbClr val="47F1CE"/>
                    </a:solidFill>
                  </a:tcPr>
                </a:tc>
                <a:extLst>
                  <a:ext uri="{0D108BD9-81ED-4DB2-BD59-A6C34878D82A}">
                    <a16:rowId xmlns:a16="http://schemas.microsoft.com/office/drawing/2014/main" val="10000"/>
                  </a:ext>
                </a:extLst>
              </a:tr>
              <a:tr h="763270">
                <a:tc>
                  <a:txBody>
                    <a:bodyPr/>
                    <a:lstStyle/>
                    <a:p>
                      <a:pPr marL="1270" algn="ctr">
                        <a:lnSpc>
                          <a:spcPct val="100000"/>
                        </a:lnSpc>
                        <a:spcBef>
                          <a:spcPts val="1730"/>
                        </a:spcBef>
                      </a:pPr>
                      <a:r>
                        <a:rPr sz="1800" spc="-80" baseline="0" dirty="0">
                          <a:solidFill>
                            <a:srgbClr val="383838"/>
                          </a:solidFill>
                          <a:latin typeface="Grammarsaurus" pitchFamily="2" charset="0"/>
                          <a:cs typeface="Gill Sans MT"/>
                        </a:rPr>
                        <a:t>type letters</a:t>
                      </a:r>
                      <a:endParaRPr sz="1800" spc="-80" baseline="0" dirty="0">
                        <a:latin typeface="Grammarsaurus" pitchFamily="2" charset="0"/>
                        <a:cs typeface="Gill Sans MT"/>
                      </a:endParaRPr>
                    </a:p>
                  </a:txBody>
                  <a:tcPr marL="0" marR="0" marT="219710" marB="0">
                    <a:lnL w="12700">
                      <a:solidFill>
                        <a:srgbClr val="000000"/>
                      </a:solidFill>
                      <a:prstDash val="solid"/>
                    </a:lnL>
                    <a:lnR w="12700">
                      <a:solidFill>
                        <a:srgbClr val="000000"/>
                      </a:solidFill>
                      <a:prstDash val="solid"/>
                    </a:lnR>
                    <a:lnT w="19050">
                      <a:solidFill>
                        <a:srgbClr val="000000"/>
                      </a:solidFill>
                      <a:prstDash val="solid"/>
                    </a:lnT>
                    <a:lnB w="19050">
                      <a:solidFill>
                        <a:srgbClr val="000000"/>
                      </a:solidFill>
                      <a:prstDash val="solid"/>
                    </a:lnB>
                    <a:solidFill>
                      <a:srgbClr val="FFFFFF"/>
                    </a:solidFill>
                  </a:tcPr>
                </a:tc>
                <a:tc>
                  <a:txBody>
                    <a:bodyPr/>
                    <a:lstStyle/>
                    <a:p>
                      <a:pPr marL="751840" marR="692150" indent="-52705">
                        <a:lnSpc>
                          <a:spcPct val="78700"/>
                        </a:lnSpc>
                        <a:spcBef>
                          <a:spcPts val="1355"/>
                        </a:spcBef>
                      </a:pPr>
                      <a:r>
                        <a:rPr sz="1800" spc="-130" baseline="0" dirty="0">
                          <a:solidFill>
                            <a:srgbClr val="383838"/>
                          </a:solidFill>
                          <a:latin typeface="Grammarsaurus" pitchFamily="2" charset="0"/>
                          <a:cs typeface="Gill Sans MT"/>
                        </a:rPr>
                        <a:t>put it on paper straight away</a:t>
                      </a:r>
                      <a:endParaRPr sz="1800" spc="-130" baseline="0" dirty="0">
                        <a:latin typeface="Grammarsaurus" pitchFamily="2" charset="0"/>
                        <a:cs typeface="Gill Sans MT"/>
                      </a:endParaRPr>
                    </a:p>
                  </a:txBody>
                  <a:tcPr marL="0" marR="0" marT="172085" marB="0">
                    <a:lnL w="12700">
                      <a:solidFill>
                        <a:srgbClr val="000000"/>
                      </a:solidFill>
                      <a:prstDash val="solid"/>
                    </a:lnL>
                    <a:lnR w="12700">
                      <a:solidFill>
                        <a:srgbClr val="000000"/>
                      </a:solidFill>
                      <a:prstDash val="solid"/>
                    </a:lnR>
                    <a:lnT w="19050">
                      <a:solidFill>
                        <a:srgbClr val="000000"/>
                      </a:solidFill>
                      <a:prstDash val="solid"/>
                    </a:lnT>
                    <a:lnB w="19050">
                      <a:solidFill>
                        <a:srgbClr val="000000"/>
                      </a:solidFill>
                      <a:prstDash val="solid"/>
                    </a:lnB>
                    <a:solidFill>
                      <a:srgbClr val="FFFFFF"/>
                    </a:solidFill>
                  </a:tcPr>
                </a:tc>
                <a:extLst>
                  <a:ext uri="{0D108BD9-81ED-4DB2-BD59-A6C34878D82A}">
                    <a16:rowId xmlns:a16="http://schemas.microsoft.com/office/drawing/2014/main" val="10001"/>
                  </a:ext>
                </a:extLst>
              </a:tr>
              <a:tr h="763270">
                <a:tc>
                  <a:txBody>
                    <a:bodyPr/>
                    <a:lstStyle/>
                    <a:p>
                      <a:pPr marL="662940" marR="570865" indent="-83185">
                        <a:lnSpc>
                          <a:spcPct val="78700"/>
                        </a:lnSpc>
                        <a:spcBef>
                          <a:spcPts val="1450"/>
                        </a:spcBef>
                      </a:pPr>
                      <a:r>
                        <a:rPr sz="1800" spc="-130" baseline="0" dirty="0">
                          <a:solidFill>
                            <a:srgbClr val="383838"/>
                          </a:solidFill>
                          <a:latin typeface="Grammarsaurus" pitchFamily="2" charset="0"/>
                          <a:cs typeface="Gill Sans MT"/>
                        </a:rPr>
                        <a:t>delete if you have made a mistake</a:t>
                      </a:r>
                      <a:endParaRPr sz="1800" spc="-130" baseline="0" dirty="0">
                        <a:latin typeface="Grammarsaurus" pitchFamily="2" charset="0"/>
                        <a:cs typeface="Gill Sans MT"/>
                      </a:endParaRPr>
                    </a:p>
                  </a:txBody>
                  <a:tcPr marL="0" marR="0" marT="184150" marB="0">
                    <a:lnL w="12700">
                      <a:solidFill>
                        <a:srgbClr val="000000"/>
                      </a:solidFill>
                      <a:prstDash val="solid"/>
                    </a:lnL>
                    <a:lnR w="12700">
                      <a:solidFill>
                        <a:srgbClr val="000000"/>
                      </a:solidFill>
                      <a:prstDash val="solid"/>
                    </a:lnR>
                    <a:lnT w="19050">
                      <a:solidFill>
                        <a:srgbClr val="000000"/>
                      </a:solidFill>
                      <a:prstDash val="solid"/>
                    </a:lnT>
                    <a:lnB w="19050">
                      <a:solidFill>
                        <a:srgbClr val="000000"/>
                      </a:solidFill>
                      <a:prstDash val="solid"/>
                    </a:lnB>
                    <a:solidFill>
                      <a:srgbClr val="FFFFFF"/>
                    </a:solidFill>
                  </a:tcPr>
                </a:tc>
                <a:tc>
                  <a:txBody>
                    <a:bodyPr/>
                    <a:lstStyle/>
                    <a:p>
                      <a:pPr marL="618490" marR="581025" indent="-30480">
                        <a:lnSpc>
                          <a:spcPct val="78700"/>
                        </a:lnSpc>
                        <a:spcBef>
                          <a:spcPts val="1450"/>
                        </a:spcBef>
                      </a:pPr>
                      <a:r>
                        <a:rPr sz="1800" spc="-120" baseline="0" dirty="0">
                          <a:solidFill>
                            <a:srgbClr val="383838"/>
                          </a:solidFill>
                          <a:latin typeface="Grammarsaurus" pitchFamily="2" charset="0"/>
                          <a:cs typeface="Gill Sans MT"/>
                        </a:rPr>
                        <a:t>print your writing without a printer</a:t>
                      </a:r>
                      <a:endParaRPr sz="1800" spc="-120" baseline="0" dirty="0">
                        <a:latin typeface="Grammarsaurus" pitchFamily="2" charset="0"/>
                        <a:cs typeface="Gill Sans MT"/>
                      </a:endParaRPr>
                    </a:p>
                  </a:txBody>
                  <a:tcPr marL="0" marR="0" marT="184150" marB="0">
                    <a:lnL w="12700">
                      <a:solidFill>
                        <a:srgbClr val="000000"/>
                      </a:solidFill>
                      <a:prstDash val="solid"/>
                    </a:lnL>
                    <a:lnR w="12700">
                      <a:solidFill>
                        <a:srgbClr val="000000"/>
                      </a:solidFill>
                      <a:prstDash val="solid"/>
                    </a:lnR>
                    <a:lnT w="19050">
                      <a:solidFill>
                        <a:srgbClr val="000000"/>
                      </a:solidFill>
                      <a:prstDash val="solid"/>
                    </a:lnT>
                    <a:lnB w="19050">
                      <a:solidFill>
                        <a:srgbClr val="000000"/>
                      </a:solidFill>
                      <a:prstDash val="solid"/>
                    </a:lnB>
                    <a:solidFill>
                      <a:srgbClr val="FFFFFF"/>
                    </a:solidFill>
                  </a:tcPr>
                </a:tc>
                <a:extLst>
                  <a:ext uri="{0D108BD9-81ED-4DB2-BD59-A6C34878D82A}">
                    <a16:rowId xmlns:a16="http://schemas.microsoft.com/office/drawing/2014/main" val="10002"/>
                  </a:ext>
                </a:extLst>
              </a:tr>
              <a:tr h="763270">
                <a:tc>
                  <a:txBody>
                    <a:bodyPr/>
                    <a:lstStyle/>
                    <a:p>
                      <a:pPr marL="1270" algn="ctr">
                        <a:lnSpc>
                          <a:spcPct val="100000"/>
                        </a:lnSpc>
                        <a:spcBef>
                          <a:spcPts val="1775"/>
                        </a:spcBef>
                      </a:pPr>
                      <a:r>
                        <a:rPr sz="1800" spc="-80" baseline="0" dirty="0">
                          <a:solidFill>
                            <a:srgbClr val="383838"/>
                          </a:solidFill>
                          <a:latin typeface="Grammarsaurus" pitchFamily="2" charset="0"/>
                          <a:cs typeface="Gill Sans MT"/>
                        </a:rPr>
                        <a:t>check spelling</a:t>
                      </a:r>
                      <a:endParaRPr sz="1800" spc="-80" baseline="0" dirty="0">
                        <a:latin typeface="Grammarsaurus" pitchFamily="2" charset="0"/>
                        <a:cs typeface="Gill Sans MT"/>
                      </a:endParaRPr>
                    </a:p>
                  </a:txBody>
                  <a:tcPr marL="0" marR="0" marT="225425" marB="0">
                    <a:lnL w="12700">
                      <a:solidFill>
                        <a:srgbClr val="000000"/>
                      </a:solidFill>
                      <a:prstDash val="solid"/>
                    </a:lnL>
                    <a:lnR w="12700">
                      <a:solidFill>
                        <a:srgbClr val="000000"/>
                      </a:solidFill>
                      <a:prstDash val="solid"/>
                    </a:lnR>
                    <a:lnT w="19050">
                      <a:solidFill>
                        <a:srgbClr val="000000"/>
                      </a:solidFill>
                      <a:prstDash val="solid"/>
                    </a:lnT>
                    <a:lnB w="12700">
                      <a:solidFill>
                        <a:srgbClr val="000000"/>
                      </a:solidFill>
                      <a:prstDash val="solid"/>
                    </a:lnB>
                    <a:solidFill>
                      <a:srgbClr val="FFFFFF"/>
                    </a:solidFill>
                  </a:tcPr>
                </a:tc>
                <a:tc>
                  <a:txBody>
                    <a:bodyPr/>
                    <a:lstStyle/>
                    <a:p>
                      <a:pPr>
                        <a:lnSpc>
                          <a:spcPct val="100000"/>
                        </a:lnSpc>
                      </a:pPr>
                      <a:endParaRPr sz="1700" spc="-100" baseline="0" dirty="0">
                        <a:latin typeface="Grammarsaurus" pitchFamily="2" charset="0"/>
                        <a:cs typeface="Times New Roman"/>
                      </a:endParaRPr>
                    </a:p>
                  </a:txBody>
                  <a:tcPr marL="0" marR="0" marT="0" marB="0">
                    <a:lnL w="12700">
                      <a:solidFill>
                        <a:srgbClr val="000000"/>
                      </a:solidFill>
                      <a:prstDash val="solid"/>
                    </a:lnL>
                    <a:lnR w="12700">
                      <a:solidFill>
                        <a:srgbClr val="000000"/>
                      </a:solidFill>
                      <a:prstDash val="solid"/>
                    </a:lnR>
                    <a:lnT w="19050">
                      <a:solidFill>
                        <a:srgbClr val="000000"/>
                      </a:solidFill>
                      <a:prstDash val="solid"/>
                    </a:lnT>
                    <a:lnB w="12700">
                      <a:solidFill>
                        <a:srgbClr val="000000"/>
                      </a:solidFill>
                      <a:prstDash val="solid"/>
                    </a:lnB>
                    <a:solidFill>
                      <a:srgbClr val="FFFFFF"/>
                    </a:solidFill>
                  </a:tcPr>
                </a:tc>
                <a:extLst>
                  <a:ext uri="{0D108BD9-81ED-4DB2-BD59-A6C34878D82A}">
                    <a16:rowId xmlns:a16="http://schemas.microsoft.com/office/drawing/2014/main" val="10003"/>
                  </a:ext>
                </a:extLst>
              </a:tr>
            </a:tbl>
          </a:graphicData>
        </a:graphic>
      </p:graphicFrame>
      <p:pic>
        <p:nvPicPr>
          <p:cNvPr id="18" name="object 18"/>
          <p:cNvPicPr/>
          <p:nvPr/>
        </p:nvPicPr>
        <p:blipFill>
          <a:blip r:embed="rId2" cstate="print"/>
          <a:stretch>
            <a:fillRect/>
          </a:stretch>
        </p:blipFill>
        <p:spPr>
          <a:xfrm>
            <a:off x="875308" y="2128456"/>
            <a:ext cx="4678312" cy="3369868"/>
          </a:xfrm>
          <a:prstGeom prst="rect">
            <a:avLst/>
          </a:prstGeom>
        </p:spPr>
      </p:pic>
      <p:grpSp>
        <p:nvGrpSpPr>
          <p:cNvPr id="19" name="object 19"/>
          <p:cNvGrpSpPr/>
          <p:nvPr/>
        </p:nvGrpSpPr>
        <p:grpSpPr>
          <a:xfrm>
            <a:off x="4968265" y="6388154"/>
            <a:ext cx="2255520" cy="363220"/>
            <a:chOff x="4968265" y="6388154"/>
            <a:chExt cx="2255520" cy="363220"/>
          </a:xfrm>
        </p:grpSpPr>
        <p:sp>
          <p:nvSpPr>
            <p:cNvPr id="20" name="object 20"/>
            <p:cNvSpPr/>
            <p:nvPr/>
          </p:nvSpPr>
          <p:spPr>
            <a:xfrm>
              <a:off x="4974615" y="6394504"/>
              <a:ext cx="2242820" cy="350520"/>
            </a:xfrm>
            <a:custGeom>
              <a:avLst/>
              <a:gdLst/>
              <a:ahLst/>
              <a:cxnLst/>
              <a:rect l="l" t="t" r="r" b="b"/>
              <a:pathLst>
                <a:path w="2242820" h="350520">
                  <a:moveTo>
                    <a:pt x="2122792" y="0"/>
                  </a:moveTo>
                  <a:lnTo>
                    <a:pt x="119976" y="0"/>
                  </a:lnTo>
                  <a:lnTo>
                    <a:pt x="73391" y="9466"/>
                  </a:lnTo>
                  <a:lnTo>
                    <a:pt x="35242" y="35242"/>
                  </a:lnTo>
                  <a:lnTo>
                    <a:pt x="9466" y="73391"/>
                  </a:lnTo>
                  <a:lnTo>
                    <a:pt x="0" y="119976"/>
                  </a:lnTo>
                  <a:lnTo>
                    <a:pt x="0" y="230492"/>
                  </a:lnTo>
                  <a:lnTo>
                    <a:pt x="9466" y="277077"/>
                  </a:lnTo>
                  <a:lnTo>
                    <a:pt x="35242" y="315226"/>
                  </a:lnTo>
                  <a:lnTo>
                    <a:pt x="73391" y="341002"/>
                  </a:lnTo>
                  <a:lnTo>
                    <a:pt x="119976" y="350469"/>
                  </a:lnTo>
                  <a:lnTo>
                    <a:pt x="2122792" y="350469"/>
                  </a:lnTo>
                  <a:lnTo>
                    <a:pt x="2169377" y="341002"/>
                  </a:lnTo>
                  <a:lnTo>
                    <a:pt x="2207526" y="315226"/>
                  </a:lnTo>
                  <a:lnTo>
                    <a:pt x="2233302" y="277077"/>
                  </a:lnTo>
                  <a:lnTo>
                    <a:pt x="2242769" y="230492"/>
                  </a:lnTo>
                  <a:lnTo>
                    <a:pt x="2242769" y="119976"/>
                  </a:lnTo>
                  <a:lnTo>
                    <a:pt x="2233302" y="73391"/>
                  </a:lnTo>
                  <a:lnTo>
                    <a:pt x="2207526" y="35242"/>
                  </a:lnTo>
                  <a:lnTo>
                    <a:pt x="2169377" y="9466"/>
                  </a:lnTo>
                  <a:lnTo>
                    <a:pt x="2122792" y="0"/>
                  </a:lnTo>
                  <a:close/>
                </a:path>
              </a:pathLst>
            </a:custGeom>
            <a:solidFill>
              <a:srgbClr val="274F60"/>
            </a:solidFill>
          </p:spPr>
          <p:txBody>
            <a:bodyPr wrap="square" lIns="0" tIns="0" rIns="0" bIns="0" rtlCol="0"/>
            <a:lstStyle/>
            <a:p>
              <a:endParaRPr/>
            </a:p>
          </p:txBody>
        </p:sp>
        <p:sp>
          <p:nvSpPr>
            <p:cNvPr id="21" name="object 21"/>
            <p:cNvSpPr/>
            <p:nvPr/>
          </p:nvSpPr>
          <p:spPr>
            <a:xfrm>
              <a:off x="4974615" y="6394504"/>
              <a:ext cx="2242820" cy="350520"/>
            </a:xfrm>
            <a:custGeom>
              <a:avLst/>
              <a:gdLst/>
              <a:ahLst/>
              <a:cxnLst/>
              <a:rect l="l" t="t" r="r" b="b"/>
              <a:pathLst>
                <a:path w="2242820" h="350520">
                  <a:moveTo>
                    <a:pt x="2122792" y="350469"/>
                  </a:moveTo>
                  <a:lnTo>
                    <a:pt x="119976" y="350469"/>
                  </a:lnTo>
                  <a:lnTo>
                    <a:pt x="73391" y="341002"/>
                  </a:lnTo>
                  <a:lnTo>
                    <a:pt x="35242" y="315226"/>
                  </a:lnTo>
                  <a:lnTo>
                    <a:pt x="9466" y="277077"/>
                  </a:lnTo>
                  <a:lnTo>
                    <a:pt x="0" y="230492"/>
                  </a:lnTo>
                  <a:lnTo>
                    <a:pt x="0" y="119976"/>
                  </a:lnTo>
                  <a:lnTo>
                    <a:pt x="9466" y="73391"/>
                  </a:lnTo>
                  <a:lnTo>
                    <a:pt x="35242" y="35242"/>
                  </a:lnTo>
                  <a:lnTo>
                    <a:pt x="73391" y="9466"/>
                  </a:lnTo>
                  <a:lnTo>
                    <a:pt x="119976" y="0"/>
                  </a:lnTo>
                  <a:lnTo>
                    <a:pt x="2122792" y="0"/>
                  </a:lnTo>
                  <a:lnTo>
                    <a:pt x="2169377" y="9466"/>
                  </a:lnTo>
                  <a:lnTo>
                    <a:pt x="2207526" y="35242"/>
                  </a:lnTo>
                  <a:lnTo>
                    <a:pt x="2233302" y="73391"/>
                  </a:lnTo>
                  <a:lnTo>
                    <a:pt x="2242769" y="119976"/>
                  </a:lnTo>
                  <a:lnTo>
                    <a:pt x="2242769" y="230492"/>
                  </a:lnTo>
                  <a:lnTo>
                    <a:pt x="2233302" y="277077"/>
                  </a:lnTo>
                  <a:lnTo>
                    <a:pt x="2207526" y="315226"/>
                  </a:lnTo>
                  <a:lnTo>
                    <a:pt x="2169377" y="341002"/>
                  </a:lnTo>
                  <a:lnTo>
                    <a:pt x="2122792" y="350469"/>
                  </a:lnTo>
                  <a:close/>
                </a:path>
              </a:pathLst>
            </a:custGeom>
            <a:ln w="12700">
              <a:solidFill>
                <a:srgbClr val="05142B"/>
              </a:solidFill>
            </a:ln>
          </p:spPr>
          <p:txBody>
            <a:bodyPr wrap="square" lIns="0" tIns="0" rIns="0" bIns="0" rtlCol="0"/>
            <a:lstStyle/>
            <a:p>
              <a:endParaRPr/>
            </a:p>
          </p:txBody>
        </p:sp>
        <p:pic>
          <p:nvPicPr>
            <p:cNvPr id="22" name="object 22"/>
            <p:cNvPicPr/>
            <p:nvPr/>
          </p:nvPicPr>
          <p:blipFill>
            <a:blip r:embed="rId3" cstate="print"/>
            <a:stretch>
              <a:fillRect/>
            </a:stretch>
          </p:blipFill>
          <p:spPr>
            <a:xfrm>
              <a:off x="5059743" y="6434772"/>
              <a:ext cx="270797" cy="270793"/>
            </a:xfrm>
            <a:prstGeom prst="rect">
              <a:avLst/>
            </a:prstGeom>
          </p:spPr>
        </p:pic>
      </p:grpSp>
      <p:grpSp>
        <p:nvGrpSpPr>
          <p:cNvPr id="23" name="object 23"/>
          <p:cNvGrpSpPr/>
          <p:nvPr/>
        </p:nvGrpSpPr>
        <p:grpSpPr>
          <a:xfrm>
            <a:off x="11252599" y="0"/>
            <a:ext cx="939800" cy="911860"/>
            <a:chOff x="11252599" y="0"/>
            <a:chExt cx="939800" cy="911860"/>
          </a:xfrm>
        </p:grpSpPr>
        <p:sp>
          <p:nvSpPr>
            <p:cNvPr id="24" name="object 24"/>
            <p:cNvSpPr/>
            <p:nvPr/>
          </p:nvSpPr>
          <p:spPr>
            <a:xfrm>
              <a:off x="11252599" y="507999"/>
              <a:ext cx="448309" cy="403860"/>
            </a:xfrm>
            <a:custGeom>
              <a:avLst/>
              <a:gdLst/>
              <a:ahLst/>
              <a:cxnLst/>
              <a:rect l="l" t="t" r="r" b="b"/>
              <a:pathLst>
                <a:path w="448309" h="403859">
                  <a:moveTo>
                    <a:pt x="306724" y="0"/>
                  </a:moveTo>
                  <a:lnTo>
                    <a:pt x="141204" y="0"/>
                  </a:lnTo>
                  <a:lnTo>
                    <a:pt x="125957" y="2022"/>
                  </a:lnTo>
                  <a:lnTo>
                    <a:pt x="90595" y="29222"/>
                  </a:lnTo>
                  <a:lnTo>
                    <a:pt x="7829" y="172567"/>
                  </a:lnTo>
                  <a:lnTo>
                    <a:pt x="0" y="201790"/>
                  </a:lnTo>
                  <a:lnTo>
                    <a:pt x="1957" y="216794"/>
                  </a:lnTo>
                  <a:lnTo>
                    <a:pt x="90595" y="374357"/>
                  </a:lnTo>
                  <a:lnTo>
                    <a:pt x="125957" y="401557"/>
                  </a:lnTo>
                  <a:lnTo>
                    <a:pt x="141204" y="403580"/>
                  </a:lnTo>
                  <a:lnTo>
                    <a:pt x="306724" y="403580"/>
                  </a:lnTo>
                  <a:lnTo>
                    <a:pt x="347963" y="386553"/>
                  </a:lnTo>
                  <a:lnTo>
                    <a:pt x="440099" y="231013"/>
                  </a:lnTo>
                  <a:lnTo>
                    <a:pt x="447928" y="201790"/>
                  </a:lnTo>
                  <a:lnTo>
                    <a:pt x="445971" y="186786"/>
                  </a:lnTo>
                  <a:lnTo>
                    <a:pt x="357346" y="29222"/>
                  </a:lnTo>
                  <a:lnTo>
                    <a:pt x="321972" y="2022"/>
                  </a:lnTo>
                  <a:lnTo>
                    <a:pt x="306724" y="0"/>
                  </a:lnTo>
                  <a:close/>
                </a:path>
              </a:pathLst>
            </a:custGeom>
            <a:solidFill>
              <a:srgbClr val="5CAA46"/>
            </a:solidFill>
          </p:spPr>
          <p:txBody>
            <a:bodyPr wrap="square" lIns="0" tIns="0" rIns="0" bIns="0" rtlCol="0"/>
            <a:lstStyle/>
            <a:p>
              <a:endParaRPr/>
            </a:p>
          </p:txBody>
        </p:sp>
        <p:pic>
          <p:nvPicPr>
            <p:cNvPr id="25" name="object 25"/>
            <p:cNvPicPr/>
            <p:nvPr/>
          </p:nvPicPr>
          <p:blipFill>
            <a:blip r:embed="rId4" cstate="print"/>
            <a:stretch>
              <a:fillRect/>
            </a:stretch>
          </p:blipFill>
          <p:spPr>
            <a:xfrm>
              <a:off x="11367058" y="585076"/>
              <a:ext cx="230009" cy="245363"/>
            </a:xfrm>
            <a:prstGeom prst="rect">
              <a:avLst/>
            </a:prstGeom>
          </p:spPr>
        </p:pic>
        <p:sp>
          <p:nvSpPr>
            <p:cNvPr id="26" name="object 26"/>
            <p:cNvSpPr/>
            <p:nvPr/>
          </p:nvSpPr>
          <p:spPr>
            <a:xfrm>
              <a:off x="11640439" y="0"/>
              <a:ext cx="551815" cy="660400"/>
            </a:xfrm>
            <a:custGeom>
              <a:avLst/>
              <a:gdLst/>
              <a:ahLst/>
              <a:cxnLst/>
              <a:rect l="l" t="t" r="r" b="b"/>
              <a:pathLst>
                <a:path w="551815" h="660400">
                  <a:moveTo>
                    <a:pt x="551573" y="0"/>
                  </a:moveTo>
                  <a:lnTo>
                    <a:pt x="2706" y="0"/>
                  </a:lnTo>
                  <a:lnTo>
                    <a:pt x="1543" y="14004"/>
                  </a:lnTo>
                  <a:lnTo>
                    <a:pt x="682" y="28254"/>
                  </a:lnTo>
                  <a:lnTo>
                    <a:pt x="169" y="42251"/>
                  </a:lnTo>
                  <a:lnTo>
                    <a:pt x="0" y="56095"/>
                  </a:lnTo>
                  <a:lnTo>
                    <a:pt x="1944" y="104954"/>
                  </a:lnTo>
                  <a:lnTo>
                    <a:pt x="7686" y="152785"/>
                  </a:lnTo>
                  <a:lnTo>
                    <a:pt x="17085" y="199435"/>
                  </a:lnTo>
                  <a:lnTo>
                    <a:pt x="30002" y="244750"/>
                  </a:lnTo>
                  <a:lnTo>
                    <a:pt x="46296" y="288579"/>
                  </a:lnTo>
                  <a:lnTo>
                    <a:pt x="65829" y="330768"/>
                  </a:lnTo>
                  <a:lnTo>
                    <a:pt x="88460" y="371163"/>
                  </a:lnTo>
                  <a:lnTo>
                    <a:pt x="114051" y="409612"/>
                  </a:lnTo>
                  <a:lnTo>
                    <a:pt x="142461" y="445961"/>
                  </a:lnTo>
                  <a:lnTo>
                    <a:pt x="173551" y="480057"/>
                  </a:lnTo>
                  <a:lnTo>
                    <a:pt x="207181" y="511748"/>
                  </a:lnTo>
                  <a:lnTo>
                    <a:pt x="243211" y="540880"/>
                  </a:lnTo>
                  <a:lnTo>
                    <a:pt x="281503" y="567301"/>
                  </a:lnTo>
                  <a:lnTo>
                    <a:pt x="321916" y="590856"/>
                  </a:lnTo>
                  <a:lnTo>
                    <a:pt x="364310" y="611393"/>
                  </a:lnTo>
                  <a:lnTo>
                    <a:pt x="408547" y="628759"/>
                  </a:lnTo>
                  <a:lnTo>
                    <a:pt x="454486" y="642800"/>
                  </a:lnTo>
                  <a:lnTo>
                    <a:pt x="501988" y="653364"/>
                  </a:lnTo>
                  <a:lnTo>
                    <a:pt x="551386" y="660365"/>
                  </a:lnTo>
                  <a:lnTo>
                    <a:pt x="551573" y="660365"/>
                  </a:lnTo>
                  <a:lnTo>
                    <a:pt x="551573" y="0"/>
                  </a:lnTo>
                  <a:close/>
                </a:path>
              </a:pathLst>
            </a:custGeom>
            <a:solidFill>
              <a:srgbClr val="274F60"/>
            </a:solidFill>
          </p:spPr>
          <p:txBody>
            <a:bodyPr wrap="square" lIns="0" tIns="0" rIns="0" bIns="0" rtlCol="0"/>
            <a:lstStyle/>
            <a:p>
              <a:endParaRPr/>
            </a:p>
          </p:txBody>
        </p:sp>
        <p:sp>
          <p:nvSpPr>
            <p:cNvPr id="27" name="object 27"/>
            <p:cNvSpPr/>
            <p:nvPr/>
          </p:nvSpPr>
          <p:spPr>
            <a:xfrm>
              <a:off x="11634088" y="0"/>
              <a:ext cx="558165" cy="666750"/>
            </a:xfrm>
            <a:custGeom>
              <a:avLst/>
              <a:gdLst/>
              <a:ahLst/>
              <a:cxnLst/>
              <a:rect l="l" t="t" r="r" b="b"/>
              <a:pathLst>
                <a:path w="558165" h="666750">
                  <a:moveTo>
                    <a:pt x="15430" y="0"/>
                  </a:moveTo>
                  <a:lnTo>
                    <a:pt x="2682" y="0"/>
                  </a:lnTo>
                  <a:lnTo>
                    <a:pt x="1559" y="13537"/>
                  </a:lnTo>
                  <a:lnTo>
                    <a:pt x="690" y="27927"/>
                  </a:lnTo>
                  <a:lnTo>
                    <a:pt x="177" y="41940"/>
                  </a:lnTo>
                  <a:lnTo>
                    <a:pt x="0" y="56095"/>
                  </a:lnTo>
                  <a:lnTo>
                    <a:pt x="2018" y="104695"/>
                  </a:lnTo>
                  <a:lnTo>
                    <a:pt x="2104" y="106766"/>
                  </a:lnTo>
                  <a:lnTo>
                    <a:pt x="8358" y="156742"/>
                  </a:lnTo>
                  <a:lnTo>
                    <a:pt x="18676" y="205802"/>
                  </a:lnTo>
                  <a:lnTo>
                    <a:pt x="32972" y="253723"/>
                  </a:lnTo>
                  <a:lnTo>
                    <a:pt x="51158" y="300282"/>
                  </a:lnTo>
                  <a:lnTo>
                    <a:pt x="73148" y="345258"/>
                  </a:lnTo>
                  <a:lnTo>
                    <a:pt x="98855" y="388429"/>
                  </a:lnTo>
                  <a:lnTo>
                    <a:pt x="128192" y="429572"/>
                  </a:lnTo>
                  <a:lnTo>
                    <a:pt x="161074" y="468464"/>
                  </a:lnTo>
                  <a:lnTo>
                    <a:pt x="196796" y="504314"/>
                  </a:lnTo>
                  <a:lnTo>
                    <a:pt x="235071" y="536954"/>
                  </a:lnTo>
                  <a:lnTo>
                    <a:pt x="275686" y="566278"/>
                  </a:lnTo>
                  <a:lnTo>
                    <a:pt x="318430" y="592179"/>
                  </a:lnTo>
                  <a:lnTo>
                    <a:pt x="363088" y="614551"/>
                  </a:lnTo>
                  <a:lnTo>
                    <a:pt x="409448" y="633287"/>
                  </a:lnTo>
                  <a:lnTo>
                    <a:pt x="457298" y="648280"/>
                  </a:lnTo>
                  <a:lnTo>
                    <a:pt x="506424" y="659423"/>
                  </a:lnTo>
                  <a:lnTo>
                    <a:pt x="556615" y="666610"/>
                  </a:lnTo>
                  <a:lnTo>
                    <a:pt x="557923" y="666743"/>
                  </a:lnTo>
                  <a:lnTo>
                    <a:pt x="557923" y="653975"/>
                  </a:lnTo>
                  <a:lnTo>
                    <a:pt x="510129" y="647192"/>
                  </a:lnTo>
                  <a:lnTo>
                    <a:pt x="463618" y="636828"/>
                  </a:lnTo>
                  <a:lnTo>
                    <a:pt x="418528" y="623031"/>
                  </a:lnTo>
                  <a:lnTo>
                    <a:pt x="375009" y="605947"/>
                  </a:lnTo>
                  <a:lnTo>
                    <a:pt x="333211" y="585726"/>
                  </a:lnTo>
                  <a:lnTo>
                    <a:pt x="293283" y="562515"/>
                  </a:lnTo>
                  <a:lnTo>
                    <a:pt x="255376" y="536463"/>
                  </a:lnTo>
                  <a:lnTo>
                    <a:pt x="219640" y="507717"/>
                  </a:lnTo>
                  <a:lnTo>
                    <a:pt x="186224" y="476425"/>
                  </a:lnTo>
                  <a:lnTo>
                    <a:pt x="155279" y="442736"/>
                  </a:lnTo>
                  <a:lnTo>
                    <a:pt x="126955" y="406798"/>
                  </a:lnTo>
                  <a:lnTo>
                    <a:pt x="101401" y="368759"/>
                  </a:lnTo>
                  <a:lnTo>
                    <a:pt x="78768" y="328767"/>
                  </a:lnTo>
                  <a:lnTo>
                    <a:pt x="59205" y="286970"/>
                  </a:lnTo>
                  <a:lnTo>
                    <a:pt x="42863" y="243517"/>
                  </a:lnTo>
                  <a:lnTo>
                    <a:pt x="29891" y="198554"/>
                  </a:lnTo>
                  <a:lnTo>
                    <a:pt x="20440" y="152231"/>
                  </a:lnTo>
                  <a:lnTo>
                    <a:pt x="14660" y="104695"/>
                  </a:lnTo>
                  <a:lnTo>
                    <a:pt x="12700" y="56095"/>
                  </a:lnTo>
                  <a:lnTo>
                    <a:pt x="12880" y="42079"/>
                  </a:lnTo>
                  <a:lnTo>
                    <a:pt x="13410" y="27927"/>
                  </a:lnTo>
                  <a:lnTo>
                    <a:pt x="14269" y="13897"/>
                  </a:lnTo>
                  <a:lnTo>
                    <a:pt x="15430" y="0"/>
                  </a:lnTo>
                  <a:close/>
                </a:path>
              </a:pathLst>
            </a:custGeom>
            <a:solidFill>
              <a:srgbClr val="05142B"/>
            </a:solidFill>
          </p:spPr>
          <p:txBody>
            <a:bodyPr wrap="square" lIns="0" tIns="0" rIns="0" bIns="0" rtlCol="0"/>
            <a:lstStyle/>
            <a:p>
              <a:endParaRPr/>
            </a:p>
          </p:txBody>
        </p:sp>
      </p:grpSp>
      <p:sp>
        <p:nvSpPr>
          <p:cNvPr id="28" name="object 28"/>
          <p:cNvSpPr txBox="1"/>
          <p:nvPr/>
        </p:nvSpPr>
        <p:spPr>
          <a:xfrm>
            <a:off x="11779159" y="49593"/>
            <a:ext cx="413093" cy="382156"/>
          </a:xfrm>
          <a:prstGeom prst="rect">
            <a:avLst/>
          </a:prstGeom>
        </p:spPr>
        <p:txBody>
          <a:bodyPr vert="horz" wrap="square" lIns="0" tIns="12700" rIns="0" bIns="0" rtlCol="0">
            <a:spAutoFit/>
          </a:bodyPr>
          <a:lstStyle/>
          <a:p>
            <a:pPr marL="12700">
              <a:lnSpc>
                <a:spcPct val="100000"/>
              </a:lnSpc>
              <a:spcBef>
                <a:spcPts val="100"/>
              </a:spcBef>
            </a:pPr>
            <a:r>
              <a:rPr sz="2400" b="1" dirty="0">
                <a:solidFill>
                  <a:srgbClr val="FFFFFF"/>
                </a:solidFill>
                <a:latin typeface="Grammarsaurus" pitchFamily="2" charset="0"/>
                <a:cs typeface="Gill Sans MT"/>
              </a:rPr>
              <a:t>20</a:t>
            </a:r>
            <a:endParaRPr sz="2400" dirty="0">
              <a:latin typeface="Grammarsaurus" pitchFamily="2" charset="0"/>
              <a:cs typeface="Gill Sans MT"/>
            </a:endParaRPr>
          </a:p>
        </p:txBody>
      </p:sp>
      <p:sp>
        <p:nvSpPr>
          <p:cNvPr id="31" name="object 9"/>
          <p:cNvSpPr txBox="1"/>
          <p:nvPr/>
        </p:nvSpPr>
        <p:spPr>
          <a:xfrm>
            <a:off x="972000" y="226426"/>
            <a:ext cx="1084325" cy="339195"/>
          </a:xfrm>
          <a:prstGeom prst="rect">
            <a:avLst/>
          </a:prstGeom>
        </p:spPr>
        <p:txBody>
          <a:bodyPr vert="horz" wrap="square" lIns="0" tIns="15875" rIns="0" bIns="0" rtlCol="0">
            <a:spAutoFit/>
          </a:bodyPr>
          <a:lstStyle/>
          <a:p>
            <a:pPr marL="12700">
              <a:lnSpc>
                <a:spcPct val="100000"/>
              </a:lnSpc>
              <a:spcBef>
                <a:spcPts val="125"/>
              </a:spcBef>
            </a:pPr>
            <a:r>
              <a:rPr sz="2100" b="1" dirty="0">
                <a:solidFill>
                  <a:srgbClr val="05142B"/>
                </a:solidFill>
                <a:latin typeface="Grammarsaurus" pitchFamily="2" charset="0"/>
                <a:cs typeface="Gill Sans MT"/>
              </a:rPr>
              <a:t>answers</a:t>
            </a:r>
            <a:endParaRPr sz="2100" dirty="0">
              <a:latin typeface="Grammarsaurus" pitchFamily="2" charset="0"/>
              <a:cs typeface="Gill Sans MT"/>
            </a:endParaRPr>
          </a:p>
        </p:txBody>
      </p:sp>
      <p:sp>
        <p:nvSpPr>
          <p:cNvPr id="32" name="object 5"/>
          <p:cNvSpPr txBox="1">
            <a:spLocks noGrp="1"/>
          </p:cNvSpPr>
          <p:nvPr>
            <p:ph type="title"/>
          </p:nvPr>
        </p:nvSpPr>
        <p:spPr>
          <a:xfrm>
            <a:off x="2844000" y="248434"/>
            <a:ext cx="6580625" cy="589280"/>
          </a:xfrm>
          <a:prstGeom prst="rect">
            <a:avLst/>
          </a:prstGeom>
        </p:spPr>
        <p:txBody>
          <a:bodyPr vert="horz" wrap="square" lIns="0" tIns="12700" rIns="0" bIns="0" rtlCol="0">
            <a:spAutoFit/>
          </a:bodyPr>
          <a:lstStyle/>
          <a:p>
            <a:pPr marL="2330450">
              <a:lnSpc>
                <a:spcPct val="100000"/>
              </a:lnSpc>
              <a:spcBef>
                <a:spcPts val="100"/>
              </a:spcBef>
            </a:pPr>
            <a:r>
              <a:rPr spc="-100" dirty="0">
                <a:latin typeface="Grammarsaurus" pitchFamily="2" charset="0"/>
              </a:rPr>
              <a:t>Activity 1</a:t>
            </a:r>
          </a:p>
        </p:txBody>
      </p:sp>
      <p:sp>
        <p:nvSpPr>
          <p:cNvPr id="33" name="object 39"/>
          <p:cNvSpPr txBox="1"/>
          <p:nvPr/>
        </p:nvSpPr>
        <p:spPr>
          <a:xfrm>
            <a:off x="11160000" y="919911"/>
            <a:ext cx="705778" cy="260456"/>
          </a:xfrm>
          <a:prstGeom prst="rect">
            <a:avLst/>
          </a:prstGeom>
        </p:spPr>
        <p:txBody>
          <a:bodyPr vert="horz" wrap="square" lIns="0" tIns="41275" rIns="0" bIns="0" rtlCol="0">
            <a:spAutoFit/>
          </a:bodyPr>
          <a:lstStyle/>
          <a:p>
            <a:pPr marL="12700" marR="5080" indent="47625">
              <a:lnSpc>
                <a:spcPct val="78800"/>
              </a:lnSpc>
              <a:spcBef>
                <a:spcPts val="325"/>
              </a:spcBef>
            </a:pPr>
            <a:r>
              <a:rPr sz="900" b="1" spc="-20" dirty="0">
                <a:solidFill>
                  <a:srgbClr val="5BAB46"/>
                </a:solidFill>
                <a:latin typeface="Grammarsaurus" pitchFamily="2" charset="0"/>
                <a:cs typeface="Gill Sans MT"/>
              </a:rPr>
              <a:t>Historical significance</a:t>
            </a:r>
            <a:endParaRPr sz="900" spc="-20" dirty="0">
              <a:latin typeface="Grammarsaurus" pitchFamily="2" charset="0"/>
              <a:cs typeface="Gill Sans MT"/>
            </a:endParaRPr>
          </a:p>
        </p:txBody>
      </p:sp>
      <p:sp>
        <p:nvSpPr>
          <p:cNvPr id="34" name="object 19"/>
          <p:cNvSpPr txBox="1"/>
          <p:nvPr/>
        </p:nvSpPr>
        <p:spPr>
          <a:xfrm>
            <a:off x="7465161" y="2128961"/>
            <a:ext cx="2651760" cy="331501"/>
          </a:xfrm>
          <a:prstGeom prst="rect">
            <a:avLst/>
          </a:prstGeom>
        </p:spPr>
        <p:txBody>
          <a:bodyPr vert="horz" wrap="square" lIns="0" tIns="15875" rIns="0" bIns="0" rtlCol="0">
            <a:spAutoFit/>
          </a:bodyPr>
          <a:lstStyle/>
          <a:p>
            <a:pPr marL="12700">
              <a:lnSpc>
                <a:spcPct val="100000"/>
              </a:lnSpc>
              <a:spcBef>
                <a:spcPts val="125"/>
              </a:spcBef>
            </a:pPr>
            <a:r>
              <a:rPr sz="2050" b="1" spc="-20" dirty="0">
                <a:solidFill>
                  <a:srgbClr val="0C1720"/>
                </a:solidFill>
                <a:latin typeface="Grammarsaurus" pitchFamily="2" charset="0"/>
                <a:cs typeface="Gill Sans MT"/>
              </a:rPr>
              <a:t>Answers may include:</a:t>
            </a:r>
            <a:endParaRPr sz="2050" spc="-20" dirty="0">
              <a:latin typeface="Grammarsaurus" pitchFamily="2" charset="0"/>
              <a:cs typeface="Gill Sans MT"/>
            </a:endParaRPr>
          </a:p>
        </p:txBody>
      </p:sp>
      <p:sp>
        <p:nvSpPr>
          <p:cNvPr id="35" name="object 90"/>
          <p:cNvSpPr txBox="1"/>
          <p:nvPr/>
        </p:nvSpPr>
        <p:spPr>
          <a:xfrm>
            <a:off x="5382723" y="6468763"/>
            <a:ext cx="1745717" cy="172483"/>
          </a:xfrm>
          <a:prstGeom prst="rect">
            <a:avLst/>
          </a:prstGeom>
        </p:spPr>
        <p:txBody>
          <a:bodyPr vert="horz" wrap="square" lIns="0" tIns="3175" rIns="0" bIns="0" rtlCol="0">
            <a:spAutoFit/>
          </a:bodyPr>
          <a:lstStyle/>
          <a:p>
            <a:pPr marL="12700">
              <a:lnSpc>
                <a:spcPct val="100000"/>
              </a:lnSpc>
              <a:spcBef>
                <a:spcPts val="25"/>
              </a:spcBef>
            </a:pPr>
            <a:r>
              <a:rPr sz="1100" b="1" spc="-30" dirty="0">
                <a:solidFill>
                  <a:srgbClr val="FFFFFF"/>
                </a:solidFill>
                <a:latin typeface="Grammarsaurus" pitchFamily="2" charset="0"/>
                <a:cs typeface="Gill Sans MT"/>
              </a:rPr>
              <a:t>www.grammarsaurus.co.uk</a:t>
            </a:r>
            <a:endParaRPr sz="1100" spc="-30" dirty="0">
              <a:latin typeface="Grammarsaurus" pitchFamily="2" charset="0"/>
              <a:cs typeface="Gill Sans MT"/>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object 2"/>
          <p:cNvGrpSpPr/>
          <p:nvPr/>
        </p:nvGrpSpPr>
        <p:grpSpPr>
          <a:xfrm>
            <a:off x="4832350" y="157911"/>
            <a:ext cx="2527300" cy="768350"/>
            <a:chOff x="4832350" y="157911"/>
            <a:chExt cx="2527300" cy="768350"/>
          </a:xfrm>
        </p:grpSpPr>
        <p:sp>
          <p:nvSpPr>
            <p:cNvPr id="3" name="object 3"/>
            <p:cNvSpPr/>
            <p:nvPr/>
          </p:nvSpPr>
          <p:spPr>
            <a:xfrm>
              <a:off x="4838700" y="164261"/>
              <a:ext cx="2514600" cy="755650"/>
            </a:xfrm>
            <a:custGeom>
              <a:avLst/>
              <a:gdLst/>
              <a:ahLst/>
              <a:cxnLst/>
              <a:rect l="l" t="t" r="r" b="b"/>
              <a:pathLst>
                <a:path w="2514600" h="755650">
                  <a:moveTo>
                    <a:pt x="2491727" y="0"/>
                  </a:moveTo>
                  <a:lnTo>
                    <a:pt x="22872" y="0"/>
                  </a:lnTo>
                  <a:lnTo>
                    <a:pt x="13978" y="3498"/>
                  </a:lnTo>
                  <a:lnTo>
                    <a:pt x="6707" y="13033"/>
                  </a:lnTo>
                  <a:lnTo>
                    <a:pt x="1800" y="27164"/>
                  </a:lnTo>
                  <a:lnTo>
                    <a:pt x="0" y="44450"/>
                  </a:lnTo>
                  <a:lnTo>
                    <a:pt x="0" y="710692"/>
                  </a:lnTo>
                  <a:lnTo>
                    <a:pt x="1800" y="727977"/>
                  </a:lnTo>
                  <a:lnTo>
                    <a:pt x="6707" y="742108"/>
                  </a:lnTo>
                  <a:lnTo>
                    <a:pt x="13978" y="751643"/>
                  </a:lnTo>
                  <a:lnTo>
                    <a:pt x="22872" y="755142"/>
                  </a:lnTo>
                  <a:lnTo>
                    <a:pt x="2491727" y="755142"/>
                  </a:lnTo>
                  <a:lnTo>
                    <a:pt x="2500621" y="751643"/>
                  </a:lnTo>
                  <a:lnTo>
                    <a:pt x="2507892" y="742108"/>
                  </a:lnTo>
                  <a:lnTo>
                    <a:pt x="2512799" y="727977"/>
                  </a:lnTo>
                  <a:lnTo>
                    <a:pt x="2514600" y="710692"/>
                  </a:lnTo>
                  <a:lnTo>
                    <a:pt x="2514600" y="44450"/>
                  </a:lnTo>
                  <a:lnTo>
                    <a:pt x="2512799" y="27164"/>
                  </a:lnTo>
                  <a:lnTo>
                    <a:pt x="2507892" y="13033"/>
                  </a:lnTo>
                  <a:lnTo>
                    <a:pt x="2500621" y="3498"/>
                  </a:lnTo>
                  <a:lnTo>
                    <a:pt x="2491727" y="0"/>
                  </a:lnTo>
                  <a:close/>
                </a:path>
              </a:pathLst>
            </a:custGeom>
            <a:solidFill>
              <a:srgbClr val="274F60"/>
            </a:solidFill>
          </p:spPr>
          <p:txBody>
            <a:bodyPr wrap="square" lIns="0" tIns="0" rIns="0" bIns="0" rtlCol="0"/>
            <a:lstStyle/>
            <a:p>
              <a:endParaRPr/>
            </a:p>
          </p:txBody>
        </p:sp>
        <p:sp>
          <p:nvSpPr>
            <p:cNvPr id="4" name="object 4"/>
            <p:cNvSpPr/>
            <p:nvPr/>
          </p:nvSpPr>
          <p:spPr>
            <a:xfrm>
              <a:off x="4838700" y="164261"/>
              <a:ext cx="2514600" cy="755650"/>
            </a:xfrm>
            <a:custGeom>
              <a:avLst/>
              <a:gdLst/>
              <a:ahLst/>
              <a:cxnLst/>
              <a:rect l="l" t="t" r="r" b="b"/>
              <a:pathLst>
                <a:path w="2514600" h="755650">
                  <a:moveTo>
                    <a:pt x="22872" y="755142"/>
                  </a:moveTo>
                  <a:lnTo>
                    <a:pt x="13978" y="751643"/>
                  </a:lnTo>
                  <a:lnTo>
                    <a:pt x="6707" y="742108"/>
                  </a:lnTo>
                  <a:lnTo>
                    <a:pt x="1800" y="727977"/>
                  </a:lnTo>
                  <a:lnTo>
                    <a:pt x="0" y="710692"/>
                  </a:lnTo>
                  <a:lnTo>
                    <a:pt x="0" y="44450"/>
                  </a:lnTo>
                  <a:lnTo>
                    <a:pt x="1800" y="27164"/>
                  </a:lnTo>
                  <a:lnTo>
                    <a:pt x="6707" y="13033"/>
                  </a:lnTo>
                  <a:lnTo>
                    <a:pt x="13978" y="3498"/>
                  </a:lnTo>
                  <a:lnTo>
                    <a:pt x="22872" y="0"/>
                  </a:lnTo>
                  <a:lnTo>
                    <a:pt x="2491727" y="0"/>
                  </a:lnTo>
                  <a:lnTo>
                    <a:pt x="2500621" y="3498"/>
                  </a:lnTo>
                  <a:lnTo>
                    <a:pt x="2507892" y="13033"/>
                  </a:lnTo>
                  <a:lnTo>
                    <a:pt x="2512799" y="27164"/>
                  </a:lnTo>
                  <a:lnTo>
                    <a:pt x="2514600" y="44450"/>
                  </a:lnTo>
                  <a:lnTo>
                    <a:pt x="2514600" y="710692"/>
                  </a:lnTo>
                  <a:lnTo>
                    <a:pt x="2512799" y="727977"/>
                  </a:lnTo>
                  <a:lnTo>
                    <a:pt x="2507892" y="742108"/>
                  </a:lnTo>
                  <a:lnTo>
                    <a:pt x="2500621" y="751643"/>
                  </a:lnTo>
                  <a:lnTo>
                    <a:pt x="2491727" y="755142"/>
                  </a:lnTo>
                  <a:lnTo>
                    <a:pt x="22872" y="755142"/>
                  </a:lnTo>
                  <a:close/>
                </a:path>
              </a:pathLst>
            </a:custGeom>
            <a:ln w="12700">
              <a:solidFill>
                <a:srgbClr val="05142B"/>
              </a:solidFill>
            </a:ln>
          </p:spPr>
          <p:txBody>
            <a:bodyPr wrap="square" lIns="0" tIns="0" rIns="0" bIns="0" rtlCol="0"/>
            <a:lstStyle/>
            <a:p>
              <a:endParaRPr/>
            </a:p>
          </p:txBody>
        </p:sp>
      </p:grpSp>
      <p:grpSp>
        <p:nvGrpSpPr>
          <p:cNvPr id="6" name="object 6"/>
          <p:cNvGrpSpPr/>
          <p:nvPr/>
        </p:nvGrpSpPr>
        <p:grpSpPr>
          <a:xfrm>
            <a:off x="721518" y="138690"/>
            <a:ext cx="1536065" cy="514350"/>
            <a:chOff x="721518" y="138690"/>
            <a:chExt cx="1536065" cy="514350"/>
          </a:xfrm>
        </p:grpSpPr>
        <p:sp>
          <p:nvSpPr>
            <p:cNvPr id="7" name="object 7"/>
            <p:cNvSpPr/>
            <p:nvPr/>
          </p:nvSpPr>
          <p:spPr>
            <a:xfrm>
              <a:off x="727392" y="144564"/>
              <a:ext cx="1524000" cy="502920"/>
            </a:xfrm>
            <a:custGeom>
              <a:avLst/>
              <a:gdLst/>
              <a:ahLst/>
              <a:cxnLst/>
              <a:rect l="l" t="t" r="r" b="b"/>
              <a:pathLst>
                <a:path w="1524000" h="502920">
                  <a:moveTo>
                    <a:pt x="1488744" y="0"/>
                  </a:moveTo>
                  <a:lnTo>
                    <a:pt x="35242" y="0"/>
                  </a:lnTo>
                  <a:lnTo>
                    <a:pt x="21522" y="2768"/>
                  </a:lnTo>
                  <a:lnTo>
                    <a:pt x="10320" y="10320"/>
                  </a:lnTo>
                  <a:lnTo>
                    <a:pt x="2768" y="21522"/>
                  </a:lnTo>
                  <a:lnTo>
                    <a:pt x="0" y="35242"/>
                  </a:lnTo>
                  <a:lnTo>
                    <a:pt x="0" y="467220"/>
                  </a:lnTo>
                  <a:lnTo>
                    <a:pt x="2768" y="480942"/>
                  </a:lnTo>
                  <a:lnTo>
                    <a:pt x="10320" y="492148"/>
                  </a:lnTo>
                  <a:lnTo>
                    <a:pt x="21522" y="499704"/>
                  </a:lnTo>
                  <a:lnTo>
                    <a:pt x="35242" y="502475"/>
                  </a:lnTo>
                  <a:lnTo>
                    <a:pt x="1488744" y="502475"/>
                  </a:lnTo>
                  <a:lnTo>
                    <a:pt x="1502466" y="499704"/>
                  </a:lnTo>
                  <a:lnTo>
                    <a:pt x="1513673" y="492148"/>
                  </a:lnTo>
                  <a:lnTo>
                    <a:pt x="1521229" y="480942"/>
                  </a:lnTo>
                  <a:lnTo>
                    <a:pt x="1524000" y="467220"/>
                  </a:lnTo>
                  <a:lnTo>
                    <a:pt x="1524000" y="35242"/>
                  </a:lnTo>
                  <a:lnTo>
                    <a:pt x="1521229" y="21522"/>
                  </a:lnTo>
                  <a:lnTo>
                    <a:pt x="1513673" y="10320"/>
                  </a:lnTo>
                  <a:lnTo>
                    <a:pt x="1502466" y="2768"/>
                  </a:lnTo>
                  <a:lnTo>
                    <a:pt x="1488744" y="0"/>
                  </a:lnTo>
                  <a:close/>
                </a:path>
              </a:pathLst>
            </a:custGeom>
            <a:solidFill>
              <a:srgbClr val="4AF6C7"/>
            </a:solidFill>
          </p:spPr>
          <p:txBody>
            <a:bodyPr wrap="square" lIns="0" tIns="0" rIns="0" bIns="0" rtlCol="0"/>
            <a:lstStyle/>
            <a:p>
              <a:endParaRPr/>
            </a:p>
          </p:txBody>
        </p:sp>
        <p:sp>
          <p:nvSpPr>
            <p:cNvPr id="8" name="object 8"/>
            <p:cNvSpPr/>
            <p:nvPr/>
          </p:nvSpPr>
          <p:spPr>
            <a:xfrm>
              <a:off x="727392" y="144564"/>
              <a:ext cx="1524000" cy="502920"/>
            </a:xfrm>
            <a:custGeom>
              <a:avLst/>
              <a:gdLst/>
              <a:ahLst/>
              <a:cxnLst/>
              <a:rect l="l" t="t" r="r" b="b"/>
              <a:pathLst>
                <a:path w="1524000" h="502920">
                  <a:moveTo>
                    <a:pt x="1488744" y="502475"/>
                  </a:moveTo>
                  <a:lnTo>
                    <a:pt x="35242" y="502475"/>
                  </a:lnTo>
                  <a:lnTo>
                    <a:pt x="21522" y="499704"/>
                  </a:lnTo>
                  <a:lnTo>
                    <a:pt x="10320" y="492148"/>
                  </a:lnTo>
                  <a:lnTo>
                    <a:pt x="2768" y="480942"/>
                  </a:lnTo>
                  <a:lnTo>
                    <a:pt x="0" y="467220"/>
                  </a:lnTo>
                  <a:lnTo>
                    <a:pt x="0" y="35242"/>
                  </a:lnTo>
                  <a:lnTo>
                    <a:pt x="2768" y="21522"/>
                  </a:lnTo>
                  <a:lnTo>
                    <a:pt x="10320" y="10320"/>
                  </a:lnTo>
                  <a:lnTo>
                    <a:pt x="21522" y="2768"/>
                  </a:lnTo>
                  <a:lnTo>
                    <a:pt x="35242" y="0"/>
                  </a:lnTo>
                  <a:lnTo>
                    <a:pt x="1488744" y="0"/>
                  </a:lnTo>
                  <a:lnTo>
                    <a:pt x="1502466" y="2768"/>
                  </a:lnTo>
                  <a:lnTo>
                    <a:pt x="1513673" y="10320"/>
                  </a:lnTo>
                  <a:lnTo>
                    <a:pt x="1521229" y="21522"/>
                  </a:lnTo>
                  <a:lnTo>
                    <a:pt x="1524000" y="35242"/>
                  </a:lnTo>
                  <a:lnTo>
                    <a:pt x="1524000" y="467220"/>
                  </a:lnTo>
                  <a:lnTo>
                    <a:pt x="1521229" y="480942"/>
                  </a:lnTo>
                  <a:lnTo>
                    <a:pt x="1513673" y="492148"/>
                  </a:lnTo>
                  <a:lnTo>
                    <a:pt x="1502466" y="499704"/>
                  </a:lnTo>
                  <a:lnTo>
                    <a:pt x="1488744" y="502475"/>
                  </a:lnTo>
                </a:path>
              </a:pathLst>
            </a:custGeom>
            <a:ln w="11747">
              <a:solidFill>
                <a:srgbClr val="0A1730"/>
              </a:solidFill>
            </a:ln>
          </p:spPr>
          <p:txBody>
            <a:bodyPr wrap="square" lIns="0" tIns="0" rIns="0" bIns="0" rtlCol="0"/>
            <a:lstStyle/>
            <a:p>
              <a:endParaRPr/>
            </a:p>
          </p:txBody>
        </p:sp>
      </p:grpSp>
      <p:grpSp>
        <p:nvGrpSpPr>
          <p:cNvPr id="10" name="object 10"/>
          <p:cNvGrpSpPr/>
          <p:nvPr/>
        </p:nvGrpSpPr>
        <p:grpSpPr>
          <a:xfrm>
            <a:off x="2446966" y="1370107"/>
            <a:ext cx="1536065" cy="514350"/>
            <a:chOff x="2446966" y="1370107"/>
            <a:chExt cx="1536065" cy="514350"/>
          </a:xfrm>
        </p:grpSpPr>
        <p:sp>
          <p:nvSpPr>
            <p:cNvPr id="11" name="object 11"/>
            <p:cNvSpPr/>
            <p:nvPr/>
          </p:nvSpPr>
          <p:spPr>
            <a:xfrm>
              <a:off x="2452839" y="1375981"/>
              <a:ext cx="1524000" cy="502920"/>
            </a:xfrm>
            <a:custGeom>
              <a:avLst/>
              <a:gdLst/>
              <a:ahLst/>
              <a:cxnLst/>
              <a:rect l="l" t="t" r="r" b="b"/>
              <a:pathLst>
                <a:path w="1524000" h="502919">
                  <a:moveTo>
                    <a:pt x="1488744" y="0"/>
                  </a:moveTo>
                  <a:lnTo>
                    <a:pt x="35242" y="0"/>
                  </a:lnTo>
                  <a:lnTo>
                    <a:pt x="21522" y="2768"/>
                  </a:lnTo>
                  <a:lnTo>
                    <a:pt x="10320" y="10320"/>
                  </a:lnTo>
                  <a:lnTo>
                    <a:pt x="2768" y="21522"/>
                  </a:lnTo>
                  <a:lnTo>
                    <a:pt x="0" y="35242"/>
                  </a:lnTo>
                  <a:lnTo>
                    <a:pt x="0" y="467220"/>
                  </a:lnTo>
                  <a:lnTo>
                    <a:pt x="2768" y="480942"/>
                  </a:lnTo>
                  <a:lnTo>
                    <a:pt x="10320" y="492148"/>
                  </a:lnTo>
                  <a:lnTo>
                    <a:pt x="21522" y="499704"/>
                  </a:lnTo>
                  <a:lnTo>
                    <a:pt x="35242" y="502475"/>
                  </a:lnTo>
                  <a:lnTo>
                    <a:pt x="1488744" y="502475"/>
                  </a:lnTo>
                  <a:lnTo>
                    <a:pt x="1502466" y="499704"/>
                  </a:lnTo>
                  <a:lnTo>
                    <a:pt x="1513673" y="492148"/>
                  </a:lnTo>
                  <a:lnTo>
                    <a:pt x="1521229" y="480942"/>
                  </a:lnTo>
                  <a:lnTo>
                    <a:pt x="1523999" y="467220"/>
                  </a:lnTo>
                  <a:lnTo>
                    <a:pt x="1523999" y="35242"/>
                  </a:lnTo>
                  <a:lnTo>
                    <a:pt x="1521229" y="21522"/>
                  </a:lnTo>
                  <a:lnTo>
                    <a:pt x="1513673" y="10320"/>
                  </a:lnTo>
                  <a:lnTo>
                    <a:pt x="1502466" y="2768"/>
                  </a:lnTo>
                  <a:lnTo>
                    <a:pt x="1488744" y="0"/>
                  </a:lnTo>
                  <a:close/>
                </a:path>
              </a:pathLst>
            </a:custGeom>
            <a:solidFill>
              <a:srgbClr val="274F60"/>
            </a:solidFill>
          </p:spPr>
          <p:txBody>
            <a:bodyPr wrap="square" lIns="0" tIns="0" rIns="0" bIns="0" rtlCol="0"/>
            <a:lstStyle/>
            <a:p>
              <a:endParaRPr/>
            </a:p>
          </p:txBody>
        </p:sp>
        <p:sp>
          <p:nvSpPr>
            <p:cNvPr id="12" name="object 12"/>
            <p:cNvSpPr/>
            <p:nvPr/>
          </p:nvSpPr>
          <p:spPr>
            <a:xfrm>
              <a:off x="2452839" y="1375981"/>
              <a:ext cx="1524000" cy="502920"/>
            </a:xfrm>
            <a:custGeom>
              <a:avLst/>
              <a:gdLst/>
              <a:ahLst/>
              <a:cxnLst/>
              <a:rect l="l" t="t" r="r" b="b"/>
              <a:pathLst>
                <a:path w="1524000" h="502919">
                  <a:moveTo>
                    <a:pt x="1488744" y="502475"/>
                  </a:moveTo>
                  <a:lnTo>
                    <a:pt x="35242" y="502475"/>
                  </a:lnTo>
                  <a:lnTo>
                    <a:pt x="21522" y="499704"/>
                  </a:lnTo>
                  <a:lnTo>
                    <a:pt x="10320" y="492148"/>
                  </a:lnTo>
                  <a:lnTo>
                    <a:pt x="2768" y="480942"/>
                  </a:lnTo>
                  <a:lnTo>
                    <a:pt x="0" y="467220"/>
                  </a:lnTo>
                  <a:lnTo>
                    <a:pt x="0" y="35242"/>
                  </a:lnTo>
                  <a:lnTo>
                    <a:pt x="2768" y="21522"/>
                  </a:lnTo>
                  <a:lnTo>
                    <a:pt x="10320" y="10320"/>
                  </a:lnTo>
                  <a:lnTo>
                    <a:pt x="21522" y="2768"/>
                  </a:lnTo>
                  <a:lnTo>
                    <a:pt x="35242" y="0"/>
                  </a:lnTo>
                  <a:lnTo>
                    <a:pt x="1488744" y="0"/>
                  </a:lnTo>
                  <a:lnTo>
                    <a:pt x="1502466" y="2768"/>
                  </a:lnTo>
                  <a:lnTo>
                    <a:pt x="1513673" y="10320"/>
                  </a:lnTo>
                  <a:lnTo>
                    <a:pt x="1521229" y="21522"/>
                  </a:lnTo>
                  <a:lnTo>
                    <a:pt x="1523999" y="35242"/>
                  </a:lnTo>
                  <a:lnTo>
                    <a:pt x="1523999" y="467220"/>
                  </a:lnTo>
                  <a:lnTo>
                    <a:pt x="1521229" y="480942"/>
                  </a:lnTo>
                  <a:lnTo>
                    <a:pt x="1513673" y="492148"/>
                  </a:lnTo>
                  <a:lnTo>
                    <a:pt x="1502466" y="499704"/>
                  </a:lnTo>
                  <a:lnTo>
                    <a:pt x="1488744" y="502475"/>
                  </a:lnTo>
                </a:path>
              </a:pathLst>
            </a:custGeom>
            <a:ln w="11747">
              <a:solidFill>
                <a:srgbClr val="0A1730"/>
              </a:solidFill>
            </a:ln>
          </p:spPr>
          <p:txBody>
            <a:bodyPr wrap="square" lIns="0" tIns="0" rIns="0" bIns="0" rtlCol="0"/>
            <a:lstStyle/>
            <a:p>
              <a:endParaRPr/>
            </a:p>
          </p:txBody>
        </p:sp>
      </p:grpSp>
      <p:sp>
        <p:nvSpPr>
          <p:cNvPr id="13" name="object 13"/>
          <p:cNvSpPr txBox="1"/>
          <p:nvPr/>
        </p:nvSpPr>
        <p:spPr>
          <a:xfrm>
            <a:off x="2671200" y="1452498"/>
            <a:ext cx="1128395" cy="349885"/>
          </a:xfrm>
          <a:prstGeom prst="rect">
            <a:avLst/>
          </a:prstGeom>
        </p:spPr>
        <p:txBody>
          <a:bodyPr vert="horz" wrap="square" lIns="0" tIns="15875" rIns="0" bIns="0" rtlCol="0">
            <a:spAutoFit/>
          </a:bodyPr>
          <a:lstStyle/>
          <a:p>
            <a:pPr marL="12700">
              <a:lnSpc>
                <a:spcPct val="100000"/>
              </a:lnSpc>
              <a:spcBef>
                <a:spcPts val="125"/>
              </a:spcBef>
            </a:pPr>
            <a:r>
              <a:rPr sz="2100" b="1" spc="-20" dirty="0">
                <a:solidFill>
                  <a:srgbClr val="FFFFFF"/>
                </a:solidFill>
                <a:latin typeface="Grammarsaurus" pitchFamily="2" charset="0"/>
                <a:cs typeface="Gill Sans MT"/>
              </a:rPr>
              <a:t>station 3</a:t>
            </a:r>
            <a:endParaRPr sz="2100" spc="-20" dirty="0">
              <a:latin typeface="Grammarsaurus" pitchFamily="2" charset="0"/>
              <a:cs typeface="Gill Sans MT"/>
            </a:endParaRPr>
          </a:p>
        </p:txBody>
      </p:sp>
      <p:sp>
        <p:nvSpPr>
          <p:cNvPr id="14" name="object 14"/>
          <p:cNvSpPr/>
          <p:nvPr/>
        </p:nvSpPr>
        <p:spPr>
          <a:xfrm>
            <a:off x="6096000" y="3141890"/>
            <a:ext cx="5386705" cy="2290445"/>
          </a:xfrm>
          <a:custGeom>
            <a:avLst/>
            <a:gdLst/>
            <a:ahLst/>
            <a:cxnLst/>
            <a:rect l="l" t="t" r="r" b="b"/>
            <a:pathLst>
              <a:path w="5386705" h="2290445">
                <a:moveTo>
                  <a:pt x="2693035" y="0"/>
                </a:moveTo>
                <a:lnTo>
                  <a:pt x="0" y="0"/>
                </a:lnTo>
                <a:lnTo>
                  <a:pt x="0" y="763371"/>
                </a:lnTo>
                <a:lnTo>
                  <a:pt x="0" y="763676"/>
                </a:lnTo>
                <a:lnTo>
                  <a:pt x="0" y="1526743"/>
                </a:lnTo>
                <a:lnTo>
                  <a:pt x="0" y="1527048"/>
                </a:lnTo>
                <a:lnTo>
                  <a:pt x="0" y="2290432"/>
                </a:lnTo>
                <a:lnTo>
                  <a:pt x="2693035" y="2290432"/>
                </a:lnTo>
                <a:lnTo>
                  <a:pt x="2693035" y="1527048"/>
                </a:lnTo>
                <a:lnTo>
                  <a:pt x="2693035" y="1526743"/>
                </a:lnTo>
                <a:lnTo>
                  <a:pt x="2693035" y="763676"/>
                </a:lnTo>
                <a:lnTo>
                  <a:pt x="2693035" y="763371"/>
                </a:lnTo>
                <a:lnTo>
                  <a:pt x="2693035" y="0"/>
                </a:lnTo>
                <a:close/>
              </a:path>
              <a:path w="5386705" h="2290445">
                <a:moveTo>
                  <a:pt x="5386095" y="0"/>
                </a:moveTo>
                <a:lnTo>
                  <a:pt x="2693047" y="0"/>
                </a:lnTo>
                <a:lnTo>
                  <a:pt x="2693047" y="763371"/>
                </a:lnTo>
                <a:lnTo>
                  <a:pt x="2693047" y="763676"/>
                </a:lnTo>
                <a:lnTo>
                  <a:pt x="2693047" y="1526743"/>
                </a:lnTo>
                <a:lnTo>
                  <a:pt x="2693047" y="1527048"/>
                </a:lnTo>
                <a:lnTo>
                  <a:pt x="2693047" y="2290432"/>
                </a:lnTo>
                <a:lnTo>
                  <a:pt x="5386095" y="2290432"/>
                </a:lnTo>
                <a:lnTo>
                  <a:pt x="5386095" y="1527048"/>
                </a:lnTo>
                <a:lnTo>
                  <a:pt x="5386095" y="1526743"/>
                </a:lnTo>
                <a:lnTo>
                  <a:pt x="5386095" y="763676"/>
                </a:lnTo>
                <a:lnTo>
                  <a:pt x="5386095" y="763371"/>
                </a:lnTo>
                <a:lnTo>
                  <a:pt x="5386095" y="0"/>
                </a:lnTo>
                <a:close/>
              </a:path>
            </a:pathLst>
          </a:custGeom>
          <a:solidFill>
            <a:srgbClr val="FFFFFF"/>
          </a:solidFill>
        </p:spPr>
        <p:txBody>
          <a:bodyPr wrap="square" lIns="0" tIns="0" rIns="0" bIns="0" rtlCol="0"/>
          <a:lstStyle/>
          <a:p>
            <a:endParaRPr/>
          </a:p>
        </p:txBody>
      </p:sp>
      <p:graphicFrame>
        <p:nvGraphicFramePr>
          <p:cNvPr id="15" name="object 15"/>
          <p:cNvGraphicFramePr>
            <a:graphicFrameLocks noGrp="1"/>
          </p:cNvGraphicFramePr>
          <p:nvPr>
            <p:extLst>
              <p:ext uri="{D42A27DB-BD31-4B8C-83A1-F6EECF244321}">
                <p14:modId xmlns:p14="http://schemas.microsoft.com/office/powerpoint/2010/main" val="638248519"/>
              </p:ext>
            </p:extLst>
          </p:nvPr>
        </p:nvGraphicFramePr>
        <p:xfrm>
          <a:off x="6089650" y="2603931"/>
          <a:ext cx="5386070" cy="2821305"/>
        </p:xfrm>
        <a:graphic>
          <a:graphicData uri="http://schemas.openxmlformats.org/drawingml/2006/table">
            <a:tbl>
              <a:tblPr firstRow="1" bandRow="1">
                <a:tableStyleId>{2D5ABB26-0587-4C30-8999-92F81FD0307C}</a:tableStyleId>
              </a:tblPr>
              <a:tblGrid>
                <a:gridCol w="2693035">
                  <a:extLst>
                    <a:ext uri="{9D8B030D-6E8A-4147-A177-3AD203B41FA5}">
                      <a16:colId xmlns:a16="http://schemas.microsoft.com/office/drawing/2014/main" val="20000"/>
                    </a:ext>
                  </a:extLst>
                </a:gridCol>
                <a:gridCol w="2693035">
                  <a:extLst>
                    <a:ext uri="{9D8B030D-6E8A-4147-A177-3AD203B41FA5}">
                      <a16:colId xmlns:a16="http://schemas.microsoft.com/office/drawing/2014/main" val="20001"/>
                    </a:ext>
                  </a:extLst>
                </a:gridCol>
              </a:tblGrid>
              <a:tr h="531495">
                <a:tc>
                  <a:txBody>
                    <a:bodyPr/>
                    <a:lstStyle/>
                    <a:p>
                      <a:pPr algn="ctr">
                        <a:lnSpc>
                          <a:spcPct val="100000"/>
                        </a:lnSpc>
                        <a:spcBef>
                          <a:spcPts val="595"/>
                        </a:spcBef>
                      </a:pPr>
                      <a:r>
                        <a:rPr sz="2050" b="1" spc="0" dirty="0">
                          <a:solidFill>
                            <a:srgbClr val="FFFFFF"/>
                          </a:solidFill>
                          <a:latin typeface="Grammarsaurus" pitchFamily="2" charset="0"/>
                          <a:cs typeface="Gill Sans MT"/>
                        </a:rPr>
                        <a:t>can</a:t>
                      </a:r>
                      <a:endParaRPr sz="2050" spc="0" dirty="0">
                        <a:latin typeface="Grammarsaurus" pitchFamily="2" charset="0"/>
                        <a:cs typeface="Gill Sans MT"/>
                      </a:endParaRPr>
                    </a:p>
                  </a:txBody>
                  <a:tcPr marL="0" marR="0" marT="75565" marB="0">
                    <a:lnL w="12700">
                      <a:solidFill>
                        <a:srgbClr val="111111"/>
                      </a:solidFill>
                      <a:prstDash val="solid"/>
                    </a:lnL>
                    <a:lnR w="12700">
                      <a:solidFill>
                        <a:srgbClr val="111111"/>
                      </a:solidFill>
                      <a:prstDash val="solid"/>
                    </a:lnR>
                    <a:lnT w="12700">
                      <a:solidFill>
                        <a:srgbClr val="111111"/>
                      </a:solidFill>
                      <a:prstDash val="solid"/>
                    </a:lnT>
                    <a:lnB w="19050">
                      <a:solidFill>
                        <a:srgbClr val="000000"/>
                      </a:solidFill>
                      <a:prstDash val="solid"/>
                    </a:lnB>
                    <a:solidFill>
                      <a:srgbClr val="274F60"/>
                    </a:solidFill>
                  </a:tcPr>
                </a:tc>
                <a:tc>
                  <a:txBody>
                    <a:bodyPr/>
                    <a:lstStyle/>
                    <a:p>
                      <a:pPr algn="ctr">
                        <a:lnSpc>
                          <a:spcPct val="100000"/>
                        </a:lnSpc>
                        <a:spcBef>
                          <a:spcPts val="595"/>
                        </a:spcBef>
                      </a:pPr>
                      <a:r>
                        <a:rPr sz="2050" b="1" spc="0" dirty="0">
                          <a:solidFill>
                            <a:srgbClr val="0C1720"/>
                          </a:solidFill>
                          <a:latin typeface="Grammarsaurus" pitchFamily="2" charset="0"/>
                          <a:cs typeface="Gill Sans MT"/>
                        </a:rPr>
                        <a:t>cannot</a:t>
                      </a:r>
                      <a:endParaRPr sz="2050" spc="0" dirty="0">
                        <a:latin typeface="Grammarsaurus" pitchFamily="2" charset="0"/>
                        <a:cs typeface="Gill Sans MT"/>
                      </a:endParaRPr>
                    </a:p>
                  </a:txBody>
                  <a:tcPr marL="0" marR="0" marT="75565" marB="0">
                    <a:lnL w="12700">
                      <a:solidFill>
                        <a:srgbClr val="111111"/>
                      </a:solidFill>
                      <a:prstDash val="solid"/>
                    </a:lnL>
                    <a:lnR w="12700">
                      <a:solidFill>
                        <a:srgbClr val="111111"/>
                      </a:solidFill>
                      <a:prstDash val="solid"/>
                    </a:lnR>
                    <a:lnT w="12700">
                      <a:solidFill>
                        <a:srgbClr val="111111"/>
                      </a:solidFill>
                      <a:prstDash val="solid"/>
                    </a:lnT>
                    <a:lnB w="19050">
                      <a:solidFill>
                        <a:srgbClr val="000000"/>
                      </a:solidFill>
                      <a:prstDash val="solid"/>
                    </a:lnB>
                    <a:solidFill>
                      <a:srgbClr val="47F1CE"/>
                    </a:solidFill>
                  </a:tcPr>
                </a:tc>
                <a:extLst>
                  <a:ext uri="{0D108BD9-81ED-4DB2-BD59-A6C34878D82A}">
                    <a16:rowId xmlns:a16="http://schemas.microsoft.com/office/drawing/2014/main" val="10000"/>
                  </a:ext>
                </a:extLst>
              </a:tr>
              <a:tr h="763270">
                <a:tc>
                  <a:txBody>
                    <a:bodyPr/>
                    <a:lstStyle/>
                    <a:p>
                      <a:pPr marL="828675" marR="274320" indent="-545465">
                        <a:lnSpc>
                          <a:spcPct val="78700"/>
                        </a:lnSpc>
                        <a:spcBef>
                          <a:spcPts val="1350"/>
                        </a:spcBef>
                      </a:pPr>
                      <a:r>
                        <a:rPr sz="1750" spc="-100" baseline="0" dirty="0">
                          <a:solidFill>
                            <a:srgbClr val="383838"/>
                          </a:solidFill>
                          <a:latin typeface="Grammarsaurus" pitchFamily="2" charset="0"/>
                          <a:cs typeface="Gill Sans MT"/>
                        </a:rPr>
                        <a:t>write letters in your own handwriting</a:t>
                      </a:r>
                      <a:endParaRPr sz="1750" spc="-100" baseline="0" dirty="0">
                        <a:latin typeface="Grammarsaurus" pitchFamily="2" charset="0"/>
                        <a:cs typeface="Gill Sans MT"/>
                      </a:endParaRPr>
                    </a:p>
                  </a:txBody>
                  <a:tcPr marL="0" marR="0" marT="171450" marB="0">
                    <a:lnL w="12700">
                      <a:solidFill>
                        <a:srgbClr val="000000"/>
                      </a:solidFill>
                      <a:prstDash val="solid"/>
                    </a:lnL>
                    <a:lnR w="12700">
                      <a:solidFill>
                        <a:srgbClr val="000000"/>
                      </a:solidFill>
                      <a:prstDash val="solid"/>
                    </a:lnR>
                    <a:lnT w="19050">
                      <a:solidFill>
                        <a:srgbClr val="000000"/>
                      </a:solidFill>
                      <a:prstDash val="solid"/>
                    </a:lnT>
                    <a:lnB w="19050">
                      <a:solidFill>
                        <a:srgbClr val="000000"/>
                      </a:solidFill>
                      <a:prstDash val="solid"/>
                    </a:lnB>
                    <a:solidFill>
                      <a:srgbClr val="FFFFFF"/>
                    </a:solidFill>
                  </a:tcPr>
                </a:tc>
                <a:tc>
                  <a:txBody>
                    <a:bodyPr/>
                    <a:lstStyle/>
                    <a:p>
                      <a:pPr algn="ctr">
                        <a:lnSpc>
                          <a:spcPct val="100000"/>
                        </a:lnSpc>
                        <a:spcBef>
                          <a:spcPts val="1635"/>
                        </a:spcBef>
                      </a:pPr>
                      <a:r>
                        <a:rPr sz="1750" spc="-100" baseline="0" dirty="0">
                          <a:solidFill>
                            <a:srgbClr val="383838"/>
                          </a:solidFill>
                          <a:latin typeface="Grammarsaurus" pitchFamily="2" charset="0"/>
                          <a:cs typeface="Gill Sans MT"/>
                        </a:rPr>
                        <a:t>print easily onto paper</a:t>
                      </a:r>
                      <a:endParaRPr sz="1750" spc="-100" baseline="0">
                        <a:latin typeface="Grammarsaurus" pitchFamily="2" charset="0"/>
                        <a:cs typeface="Gill Sans MT"/>
                      </a:endParaRPr>
                    </a:p>
                  </a:txBody>
                  <a:tcPr marL="0" marR="0" marT="207645" marB="0">
                    <a:lnL w="12700">
                      <a:solidFill>
                        <a:srgbClr val="000000"/>
                      </a:solidFill>
                      <a:prstDash val="solid"/>
                    </a:lnL>
                    <a:lnR w="12700">
                      <a:solidFill>
                        <a:srgbClr val="000000"/>
                      </a:solidFill>
                      <a:prstDash val="solid"/>
                    </a:lnR>
                    <a:lnT w="19050">
                      <a:solidFill>
                        <a:srgbClr val="000000"/>
                      </a:solidFill>
                      <a:prstDash val="solid"/>
                    </a:lnT>
                    <a:lnB w="19050">
                      <a:solidFill>
                        <a:srgbClr val="000000"/>
                      </a:solidFill>
                      <a:prstDash val="solid"/>
                    </a:lnB>
                    <a:solidFill>
                      <a:srgbClr val="FFFFFF"/>
                    </a:solidFill>
                  </a:tcPr>
                </a:tc>
                <a:extLst>
                  <a:ext uri="{0D108BD9-81ED-4DB2-BD59-A6C34878D82A}">
                    <a16:rowId xmlns:a16="http://schemas.microsoft.com/office/drawing/2014/main" val="10001"/>
                  </a:ext>
                </a:extLst>
              </a:tr>
              <a:tr h="763270">
                <a:tc>
                  <a:txBody>
                    <a:bodyPr/>
                    <a:lstStyle/>
                    <a:p>
                      <a:pPr marL="662940" marR="506730" indent="-147320">
                        <a:lnSpc>
                          <a:spcPct val="78700"/>
                        </a:lnSpc>
                        <a:spcBef>
                          <a:spcPts val="1550"/>
                        </a:spcBef>
                      </a:pPr>
                      <a:r>
                        <a:rPr sz="1750" spc="-110" baseline="0" dirty="0">
                          <a:solidFill>
                            <a:srgbClr val="383838"/>
                          </a:solidFill>
                          <a:latin typeface="Grammarsaurus" pitchFamily="2" charset="0"/>
                          <a:cs typeface="Gill Sans MT"/>
                        </a:rPr>
                        <a:t>rub out if you have </a:t>
                      </a:r>
                      <a:r>
                        <a:rPr sz="1750" spc="-120" baseline="0" dirty="0">
                          <a:solidFill>
                            <a:srgbClr val="383838"/>
                          </a:solidFill>
                          <a:latin typeface="Grammarsaurus" pitchFamily="2" charset="0"/>
                          <a:cs typeface="Gill Sans MT"/>
                        </a:rPr>
                        <a:t>made a mistake</a:t>
                      </a:r>
                      <a:endParaRPr sz="1750" spc="-120" baseline="0" dirty="0">
                        <a:latin typeface="Grammarsaurus" pitchFamily="2" charset="0"/>
                        <a:cs typeface="Gill Sans MT"/>
                      </a:endParaRPr>
                    </a:p>
                  </a:txBody>
                  <a:tcPr marL="0" marR="0" marT="196850" marB="0">
                    <a:lnL w="12700">
                      <a:solidFill>
                        <a:srgbClr val="000000"/>
                      </a:solidFill>
                      <a:prstDash val="solid"/>
                    </a:lnL>
                    <a:lnR w="12700">
                      <a:solidFill>
                        <a:srgbClr val="000000"/>
                      </a:solidFill>
                      <a:prstDash val="solid"/>
                    </a:lnR>
                    <a:lnT w="19050">
                      <a:solidFill>
                        <a:srgbClr val="000000"/>
                      </a:solidFill>
                      <a:prstDash val="solid"/>
                    </a:lnT>
                    <a:lnB w="19050">
                      <a:solidFill>
                        <a:srgbClr val="000000"/>
                      </a:solidFill>
                      <a:prstDash val="solid"/>
                    </a:lnB>
                    <a:solidFill>
                      <a:srgbClr val="FFFFFF"/>
                    </a:solidFill>
                  </a:tcPr>
                </a:tc>
                <a:tc>
                  <a:txBody>
                    <a:bodyPr/>
                    <a:lstStyle/>
                    <a:p>
                      <a:pPr marL="620395" marR="208279" indent="-405130">
                        <a:lnSpc>
                          <a:spcPct val="78700"/>
                        </a:lnSpc>
                        <a:spcBef>
                          <a:spcPts val="1550"/>
                        </a:spcBef>
                      </a:pPr>
                      <a:r>
                        <a:rPr sz="1750" spc="-120" baseline="0" dirty="0">
                          <a:solidFill>
                            <a:srgbClr val="383838"/>
                          </a:solidFill>
                          <a:latin typeface="Grammarsaurus" pitchFamily="2" charset="0"/>
                          <a:cs typeface="Gill Sans MT"/>
                        </a:rPr>
                        <a:t>write carefully especially if </a:t>
                      </a:r>
                      <a:r>
                        <a:rPr sz="1750" spc="-100" baseline="0" dirty="0">
                          <a:solidFill>
                            <a:srgbClr val="383838"/>
                          </a:solidFill>
                          <a:latin typeface="Grammarsaurus" pitchFamily="2" charset="0"/>
                          <a:cs typeface="Gill Sans MT"/>
                        </a:rPr>
                        <a:t>using your finger</a:t>
                      </a:r>
                      <a:endParaRPr sz="1750" spc="-100" baseline="0" dirty="0">
                        <a:latin typeface="Grammarsaurus" pitchFamily="2" charset="0"/>
                        <a:cs typeface="Gill Sans MT"/>
                      </a:endParaRPr>
                    </a:p>
                  </a:txBody>
                  <a:tcPr marL="0" marR="0" marT="196850" marB="0">
                    <a:lnL w="12700">
                      <a:solidFill>
                        <a:srgbClr val="000000"/>
                      </a:solidFill>
                      <a:prstDash val="solid"/>
                    </a:lnL>
                    <a:lnR w="12700">
                      <a:solidFill>
                        <a:srgbClr val="000000"/>
                      </a:solidFill>
                      <a:prstDash val="solid"/>
                    </a:lnR>
                    <a:lnT w="19050">
                      <a:solidFill>
                        <a:srgbClr val="000000"/>
                      </a:solidFill>
                      <a:prstDash val="solid"/>
                    </a:lnT>
                    <a:lnB w="19050">
                      <a:solidFill>
                        <a:srgbClr val="000000"/>
                      </a:solidFill>
                      <a:prstDash val="solid"/>
                    </a:lnB>
                    <a:solidFill>
                      <a:srgbClr val="FFFFFF"/>
                    </a:solidFill>
                  </a:tcPr>
                </a:tc>
                <a:extLst>
                  <a:ext uri="{0D108BD9-81ED-4DB2-BD59-A6C34878D82A}">
                    <a16:rowId xmlns:a16="http://schemas.microsoft.com/office/drawing/2014/main" val="10002"/>
                  </a:ext>
                </a:extLst>
              </a:tr>
              <a:tr h="763270">
                <a:tc>
                  <a:txBody>
                    <a:bodyPr/>
                    <a:lstStyle/>
                    <a:p>
                      <a:pPr algn="ctr">
                        <a:lnSpc>
                          <a:spcPct val="100000"/>
                        </a:lnSpc>
                        <a:spcBef>
                          <a:spcPts val="1810"/>
                        </a:spcBef>
                      </a:pPr>
                      <a:r>
                        <a:rPr sz="1750" spc="-100" baseline="0" dirty="0">
                          <a:solidFill>
                            <a:srgbClr val="383838"/>
                          </a:solidFill>
                          <a:latin typeface="Grammarsaurus" pitchFamily="2" charset="0"/>
                          <a:cs typeface="Gill Sans MT"/>
                        </a:rPr>
                        <a:t>change colour and pen style</a:t>
                      </a:r>
                      <a:endParaRPr sz="1750" spc="-100" baseline="0" dirty="0">
                        <a:latin typeface="Grammarsaurus" pitchFamily="2" charset="0"/>
                        <a:cs typeface="Gill Sans MT"/>
                      </a:endParaRPr>
                    </a:p>
                  </a:txBody>
                  <a:tcPr marL="0" marR="0" marT="229870" marB="0">
                    <a:lnL w="12700">
                      <a:solidFill>
                        <a:srgbClr val="000000"/>
                      </a:solidFill>
                      <a:prstDash val="solid"/>
                    </a:lnL>
                    <a:lnR w="12700">
                      <a:solidFill>
                        <a:srgbClr val="000000"/>
                      </a:solidFill>
                      <a:prstDash val="solid"/>
                    </a:lnR>
                    <a:lnT w="19050">
                      <a:solidFill>
                        <a:srgbClr val="000000"/>
                      </a:solidFill>
                      <a:prstDash val="solid"/>
                    </a:lnT>
                    <a:lnB w="12700">
                      <a:solidFill>
                        <a:srgbClr val="000000"/>
                      </a:solidFill>
                      <a:prstDash val="solid"/>
                    </a:lnB>
                    <a:solidFill>
                      <a:srgbClr val="FFFFFF"/>
                    </a:solidFill>
                  </a:tcPr>
                </a:tc>
                <a:tc>
                  <a:txBody>
                    <a:bodyPr/>
                    <a:lstStyle/>
                    <a:p>
                      <a:pPr algn="ctr">
                        <a:lnSpc>
                          <a:spcPct val="100000"/>
                        </a:lnSpc>
                        <a:spcBef>
                          <a:spcPts val="1810"/>
                        </a:spcBef>
                      </a:pPr>
                      <a:r>
                        <a:rPr sz="1750" spc="-90" baseline="0" dirty="0">
                          <a:solidFill>
                            <a:srgbClr val="383838"/>
                          </a:solidFill>
                          <a:latin typeface="Grammarsaurus" pitchFamily="2" charset="0"/>
                          <a:cs typeface="Gill Sans MT"/>
                        </a:rPr>
                        <a:t>always check spelling</a:t>
                      </a:r>
                      <a:endParaRPr sz="1750" spc="-90" baseline="0" dirty="0">
                        <a:latin typeface="Grammarsaurus" pitchFamily="2" charset="0"/>
                        <a:cs typeface="Gill Sans MT"/>
                      </a:endParaRPr>
                    </a:p>
                  </a:txBody>
                  <a:tcPr marL="0" marR="0" marT="229870" marB="0">
                    <a:lnL w="12700">
                      <a:solidFill>
                        <a:srgbClr val="000000"/>
                      </a:solidFill>
                      <a:prstDash val="solid"/>
                    </a:lnL>
                    <a:lnR w="12700">
                      <a:solidFill>
                        <a:srgbClr val="000000"/>
                      </a:solidFill>
                      <a:prstDash val="solid"/>
                    </a:lnR>
                    <a:lnT w="19050">
                      <a:solidFill>
                        <a:srgbClr val="000000"/>
                      </a:solidFill>
                      <a:prstDash val="solid"/>
                    </a:lnT>
                    <a:lnB w="12700">
                      <a:solidFill>
                        <a:srgbClr val="000000"/>
                      </a:solidFill>
                      <a:prstDash val="solid"/>
                    </a:lnB>
                    <a:solidFill>
                      <a:srgbClr val="FFFFFF"/>
                    </a:solidFill>
                  </a:tcPr>
                </a:tc>
                <a:extLst>
                  <a:ext uri="{0D108BD9-81ED-4DB2-BD59-A6C34878D82A}">
                    <a16:rowId xmlns:a16="http://schemas.microsoft.com/office/drawing/2014/main" val="10003"/>
                  </a:ext>
                </a:extLst>
              </a:tr>
            </a:tbl>
          </a:graphicData>
        </a:graphic>
      </p:graphicFrame>
      <p:pic>
        <p:nvPicPr>
          <p:cNvPr id="18" name="object 18"/>
          <p:cNvPicPr/>
          <p:nvPr/>
        </p:nvPicPr>
        <p:blipFill>
          <a:blip r:embed="rId2" cstate="print"/>
          <a:stretch>
            <a:fillRect/>
          </a:stretch>
        </p:blipFill>
        <p:spPr>
          <a:xfrm>
            <a:off x="1073302" y="2234623"/>
            <a:ext cx="4386554" cy="3341158"/>
          </a:xfrm>
          <a:prstGeom prst="rect">
            <a:avLst/>
          </a:prstGeom>
        </p:spPr>
      </p:pic>
      <p:grpSp>
        <p:nvGrpSpPr>
          <p:cNvPr id="19" name="object 19"/>
          <p:cNvGrpSpPr/>
          <p:nvPr/>
        </p:nvGrpSpPr>
        <p:grpSpPr>
          <a:xfrm>
            <a:off x="4968265" y="6388154"/>
            <a:ext cx="2255520" cy="363220"/>
            <a:chOff x="4968265" y="6388154"/>
            <a:chExt cx="2255520" cy="363220"/>
          </a:xfrm>
        </p:grpSpPr>
        <p:sp>
          <p:nvSpPr>
            <p:cNvPr id="20" name="object 20"/>
            <p:cNvSpPr/>
            <p:nvPr/>
          </p:nvSpPr>
          <p:spPr>
            <a:xfrm>
              <a:off x="4974615" y="6394504"/>
              <a:ext cx="2242820" cy="350520"/>
            </a:xfrm>
            <a:custGeom>
              <a:avLst/>
              <a:gdLst/>
              <a:ahLst/>
              <a:cxnLst/>
              <a:rect l="l" t="t" r="r" b="b"/>
              <a:pathLst>
                <a:path w="2242820" h="350520">
                  <a:moveTo>
                    <a:pt x="2122792" y="0"/>
                  </a:moveTo>
                  <a:lnTo>
                    <a:pt x="119976" y="0"/>
                  </a:lnTo>
                  <a:lnTo>
                    <a:pt x="73391" y="9466"/>
                  </a:lnTo>
                  <a:lnTo>
                    <a:pt x="35242" y="35242"/>
                  </a:lnTo>
                  <a:lnTo>
                    <a:pt x="9466" y="73391"/>
                  </a:lnTo>
                  <a:lnTo>
                    <a:pt x="0" y="119976"/>
                  </a:lnTo>
                  <a:lnTo>
                    <a:pt x="0" y="230492"/>
                  </a:lnTo>
                  <a:lnTo>
                    <a:pt x="9466" y="277077"/>
                  </a:lnTo>
                  <a:lnTo>
                    <a:pt x="35242" y="315226"/>
                  </a:lnTo>
                  <a:lnTo>
                    <a:pt x="73391" y="341002"/>
                  </a:lnTo>
                  <a:lnTo>
                    <a:pt x="119976" y="350469"/>
                  </a:lnTo>
                  <a:lnTo>
                    <a:pt x="2122792" y="350469"/>
                  </a:lnTo>
                  <a:lnTo>
                    <a:pt x="2169377" y="341002"/>
                  </a:lnTo>
                  <a:lnTo>
                    <a:pt x="2207526" y="315226"/>
                  </a:lnTo>
                  <a:lnTo>
                    <a:pt x="2233302" y="277077"/>
                  </a:lnTo>
                  <a:lnTo>
                    <a:pt x="2242769" y="230492"/>
                  </a:lnTo>
                  <a:lnTo>
                    <a:pt x="2242769" y="119976"/>
                  </a:lnTo>
                  <a:lnTo>
                    <a:pt x="2233302" y="73391"/>
                  </a:lnTo>
                  <a:lnTo>
                    <a:pt x="2207526" y="35242"/>
                  </a:lnTo>
                  <a:lnTo>
                    <a:pt x="2169377" y="9466"/>
                  </a:lnTo>
                  <a:lnTo>
                    <a:pt x="2122792" y="0"/>
                  </a:lnTo>
                  <a:close/>
                </a:path>
              </a:pathLst>
            </a:custGeom>
            <a:solidFill>
              <a:srgbClr val="274F60"/>
            </a:solidFill>
          </p:spPr>
          <p:txBody>
            <a:bodyPr wrap="square" lIns="0" tIns="0" rIns="0" bIns="0" rtlCol="0"/>
            <a:lstStyle/>
            <a:p>
              <a:endParaRPr/>
            </a:p>
          </p:txBody>
        </p:sp>
        <p:sp>
          <p:nvSpPr>
            <p:cNvPr id="21" name="object 21"/>
            <p:cNvSpPr/>
            <p:nvPr/>
          </p:nvSpPr>
          <p:spPr>
            <a:xfrm>
              <a:off x="4974615" y="6394504"/>
              <a:ext cx="2242820" cy="350520"/>
            </a:xfrm>
            <a:custGeom>
              <a:avLst/>
              <a:gdLst/>
              <a:ahLst/>
              <a:cxnLst/>
              <a:rect l="l" t="t" r="r" b="b"/>
              <a:pathLst>
                <a:path w="2242820" h="350520">
                  <a:moveTo>
                    <a:pt x="2122792" y="350469"/>
                  </a:moveTo>
                  <a:lnTo>
                    <a:pt x="119976" y="350469"/>
                  </a:lnTo>
                  <a:lnTo>
                    <a:pt x="73391" y="341002"/>
                  </a:lnTo>
                  <a:lnTo>
                    <a:pt x="35242" y="315226"/>
                  </a:lnTo>
                  <a:lnTo>
                    <a:pt x="9466" y="277077"/>
                  </a:lnTo>
                  <a:lnTo>
                    <a:pt x="0" y="230492"/>
                  </a:lnTo>
                  <a:lnTo>
                    <a:pt x="0" y="119976"/>
                  </a:lnTo>
                  <a:lnTo>
                    <a:pt x="9466" y="73391"/>
                  </a:lnTo>
                  <a:lnTo>
                    <a:pt x="35242" y="35242"/>
                  </a:lnTo>
                  <a:lnTo>
                    <a:pt x="73391" y="9466"/>
                  </a:lnTo>
                  <a:lnTo>
                    <a:pt x="119976" y="0"/>
                  </a:lnTo>
                  <a:lnTo>
                    <a:pt x="2122792" y="0"/>
                  </a:lnTo>
                  <a:lnTo>
                    <a:pt x="2169377" y="9466"/>
                  </a:lnTo>
                  <a:lnTo>
                    <a:pt x="2207526" y="35242"/>
                  </a:lnTo>
                  <a:lnTo>
                    <a:pt x="2233302" y="73391"/>
                  </a:lnTo>
                  <a:lnTo>
                    <a:pt x="2242769" y="119976"/>
                  </a:lnTo>
                  <a:lnTo>
                    <a:pt x="2242769" y="230492"/>
                  </a:lnTo>
                  <a:lnTo>
                    <a:pt x="2233302" y="277077"/>
                  </a:lnTo>
                  <a:lnTo>
                    <a:pt x="2207526" y="315226"/>
                  </a:lnTo>
                  <a:lnTo>
                    <a:pt x="2169377" y="341002"/>
                  </a:lnTo>
                  <a:lnTo>
                    <a:pt x="2122792" y="350469"/>
                  </a:lnTo>
                  <a:close/>
                </a:path>
              </a:pathLst>
            </a:custGeom>
            <a:ln w="12700">
              <a:solidFill>
                <a:srgbClr val="05142B"/>
              </a:solidFill>
            </a:ln>
          </p:spPr>
          <p:txBody>
            <a:bodyPr wrap="square" lIns="0" tIns="0" rIns="0" bIns="0" rtlCol="0"/>
            <a:lstStyle/>
            <a:p>
              <a:endParaRPr/>
            </a:p>
          </p:txBody>
        </p:sp>
        <p:pic>
          <p:nvPicPr>
            <p:cNvPr id="22" name="object 22"/>
            <p:cNvPicPr/>
            <p:nvPr/>
          </p:nvPicPr>
          <p:blipFill>
            <a:blip r:embed="rId3" cstate="print"/>
            <a:stretch>
              <a:fillRect/>
            </a:stretch>
          </p:blipFill>
          <p:spPr>
            <a:xfrm>
              <a:off x="5059743" y="6434772"/>
              <a:ext cx="270797" cy="270793"/>
            </a:xfrm>
            <a:prstGeom prst="rect">
              <a:avLst/>
            </a:prstGeom>
          </p:spPr>
        </p:pic>
      </p:grpSp>
      <p:grpSp>
        <p:nvGrpSpPr>
          <p:cNvPr id="23" name="object 23"/>
          <p:cNvGrpSpPr/>
          <p:nvPr/>
        </p:nvGrpSpPr>
        <p:grpSpPr>
          <a:xfrm>
            <a:off x="11252599" y="0"/>
            <a:ext cx="939800" cy="911860"/>
            <a:chOff x="11252599" y="0"/>
            <a:chExt cx="939800" cy="911860"/>
          </a:xfrm>
        </p:grpSpPr>
        <p:sp>
          <p:nvSpPr>
            <p:cNvPr id="24" name="object 24"/>
            <p:cNvSpPr/>
            <p:nvPr/>
          </p:nvSpPr>
          <p:spPr>
            <a:xfrm>
              <a:off x="11252599" y="507999"/>
              <a:ext cx="448309" cy="403860"/>
            </a:xfrm>
            <a:custGeom>
              <a:avLst/>
              <a:gdLst/>
              <a:ahLst/>
              <a:cxnLst/>
              <a:rect l="l" t="t" r="r" b="b"/>
              <a:pathLst>
                <a:path w="448309" h="403859">
                  <a:moveTo>
                    <a:pt x="306724" y="0"/>
                  </a:moveTo>
                  <a:lnTo>
                    <a:pt x="141204" y="0"/>
                  </a:lnTo>
                  <a:lnTo>
                    <a:pt x="125957" y="2022"/>
                  </a:lnTo>
                  <a:lnTo>
                    <a:pt x="90595" y="29222"/>
                  </a:lnTo>
                  <a:lnTo>
                    <a:pt x="7829" y="172567"/>
                  </a:lnTo>
                  <a:lnTo>
                    <a:pt x="0" y="201790"/>
                  </a:lnTo>
                  <a:lnTo>
                    <a:pt x="1957" y="216794"/>
                  </a:lnTo>
                  <a:lnTo>
                    <a:pt x="90595" y="374357"/>
                  </a:lnTo>
                  <a:lnTo>
                    <a:pt x="125957" y="401557"/>
                  </a:lnTo>
                  <a:lnTo>
                    <a:pt x="141204" y="403580"/>
                  </a:lnTo>
                  <a:lnTo>
                    <a:pt x="306724" y="403580"/>
                  </a:lnTo>
                  <a:lnTo>
                    <a:pt x="347963" y="386553"/>
                  </a:lnTo>
                  <a:lnTo>
                    <a:pt x="440099" y="231013"/>
                  </a:lnTo>
                  <a:lnTo>
                    <a:pt x="447928" y="201790"/>
                  </a:lnTo>
                  <a:lnTo>
                    <a:pt x="445971" y="186786"/>
                  </a:lnTo>
                  <a:lnTo>
                    <a:pt x="357346" y="29222"/>
                  </a:lnTo>
                  <a:lnTo>
                    <a:pt x="321972" y="2022"/>
                  </a:lnTo>
                  <a:lnTo>
                    <a:pt x="306724" y="0"/>
                  </a:lnTo>
                  <a:close/>
                </a:path>
              </a:pathLst>
            </a:custGeom>
            <a:solidFill>
              <a:srgbClr val="5CAA46"/>
            </a:solidFill>
          </p:spPr>
          <p:txBody>
            <a:bodyPr wrap="square" lIns="0" tIns="0" rIns="0" bIns="0" rtlCol="0"/>
            <a:lstStyle/>
            <a:p>
              <a:endParaRPr/>
            </a:p>
          </p:txBody>
        </p:sp>
        <p:pic>
          <p:nvPicPr>
            <p:cNvPr id="25" name="object 25"/>
            <p:cNvPicPr/>
            <p:nvPr/>
          </p:nvPicPr>
          <p:blipFill>
            <a:blip r:embed="rId4" cstate="print"/>
            <a:stretch>
              <a:fillRect/>
            </a:stretch>
          </p:blipFill>
          <p:spPr>
            <a:xfrm>
              <a:off x="11367058" y="585076"/>
              <a:ext cx="230009" cy="245363"/>
            </a:xfrm>
            <a:prstGeom prst="rect">
              <a:avLst/>
            </a:prstGeom>
          </p:spPr>
        </p:pic>
        <p:sp>
          <p:nvSpPr>
            <p:cNvPr id="26" name="object 26"/>
            <p:cNvSpPr/>
            <p:nvPr/>
          </p:nvSpPr>
          <p:spPr>
            <a:xfrm>
              <a:off x="11640439" y="0"/>
              <a:ext cx="551815" cy="660400"/>
            </a:xfrm>
            <a:custGeom>
              <a:avLst/>
              <a:gdLst/>
              <a:ahLst/>
              <a:cxnLst/>
              <a:rect l="l" t="t" r="r" b="b"/>
              <a:pathLst>
                <a:path w="551815" h="660400">
                  <a:moveTo>
                    <a:pt x="551573" y="0"/>
                  </a:moveTo>
                  <a:lnTo>
                    <a:pt x="2706" y="0"/>
                  </a:lnTo>
                  <a:lnTo>
                    <a:pt x="1543" y="14004"/>
                  </a:lnTo>
                  <a:lnTo>
                    <a:pt x="682" y="28254"/>
                  </a:lnTo>
                  <a:lnTo>
                    <a:pt x="169" y="42251"/>
                  </a:lnTo>
                  <a:lnTo>
                    <a:pt x="0" y="56095"/>
                  </a:lnTo>
                  <a:lnTo>
                    <a:pt x="1944" y="104954"/>
                  </a:lnTo>
                  <a:lnTo>
                    <a:pt x="7686" y="152785"/>
                  </a:lnTo>
                  <a:lnTo>
                    <a:pt x="17085" y="199435"/>
                  </a:lnTo>
                  <a:lnTo>
                    <a:pt x="30002" y="244750"/>
                  </a:lnTo>
                  <a:lnTo>
                    <a:pt x="46296" y="288579"/>
                  </a:lnTo>
                  <a:lnTo>
                    <a:pt x="65829" y="330768"/>
                  </a:lnTo>
                  <a:lnTo>
                    <a:pt x="88460" y="371163"/>
                  </a:lnTo>
                  <a:lnTo>
                    <a:pt x="114051" y="409612"/>
                  </a:lnTo>
                  <a:lnTo>
                    <a:pt x="142461" y="445961"/>
                  </a:lnTo>
                  <a:lnTo>
                    <a:pt x="173551" y="480057"/>
                  </a:lnTo>
                  <a:lnTo>
                    <a:pt x="207181" y="511748"/>
                  </a:lnTo>
                  <a:lnTo>
                    <a:pt x="243211" y="540880"/>
                  </a:lnTo>
                  <a:lnTo>
                    <a:pt x="281503" y="567301"/>
                  </a:lnTo>
                  <a:lnTo>
                    <a:pt x="321916" y="590856"/>
                  </a:lnTo>
                  <a:lnTo>
                    <a:pt x="364310" y="611393"/>
                  </a:lnTo>
                  <a:lnTo>
                    <a:pt x="408547" y="628759"/>
                  </a:lnTo>
                  <a:lnTo>
                    <a:pt x="454486" y="642800"/>
                  </a:lnTo>
                  <a:lnTo>
                    <a:pt x="501988" y="653364"/>
                  </a:lnTo>
                  <a:lnTo>
                    <a:pt x="551386" y="660365"/>
                  </a:lnTo>
                  <a:lnTo>
                    <a:pt x="551573" y="660365"/>
                  </a:lnTo>
                  <a:lnTo>
                    <a:pt x="551573" y="0"/>
                  </a:lnTo>
                  <a:close/>
                </a:path>
              </a:pathLst>
            </a:custGeom>
            <a:solidFill>
              <a:srgbClr val="274F60"/>
            </a:solidFill>
          </p:spPr>
          <p:txBody>
            <a:bodyPr wrap="square" lIns="0" tIns="0" rIns="0" bIns="0" rtlCol="0"/>
            <a:lstStyle/>
            <a:p>
              <a:endParaRPr/>
            </a:p>
          </p:txBody>
        </p:sp>
        <p:sp>
          <p:nvSpPr>
            <p:cNvPr id="27" name="object 27"/>
            <p:cNvSpPr/>
            <p:nvPr/>
          </p:nvSpPr>
          <p:spPr>
            <a:xfrm>
              <a:off x="11634088" y="0"/>
              <a:ext cx="558165" cy="666750"/>
            </a:xfrm>
            <a:custGeom>
              <a:avLst/>
              <a:gdLst/>
              <a:ahLst/>
              <a:cxnLst/>
              <a:rect l="l" t="t" r="r" b="b"/>
              <a:pathLst>
                <a:path w="558165" h="666750">
                  <a:moveTo>
                    <a:pt x="15430" y="0"/>
                  </a:moveTo>
                  <a:lnTo>
                    <a:pt x="2682" y="0"/>
                  </a:lnTo>
                  <a:lnTo>
                    <a:pt x="1559" y="13537"/>
                  </a:lnTo>
                  <a:lnTo>
                    <a:pt x="690" y="27927"/>
                  </a:lnTo>
                  <a:lnTo>
                    <a:pt x="177" y="41940"/>
                  </a:lnTo>
                  <a:lnTo>
                    <a:pt x="0" y="56095"/>
                  </a:lnTo>
                  <a:lnTo>
                    <a:pt x="2018" y="104695"/>
                  </a:lnTo>
                  <a:lnTo>
                    <a:pt x="2104" y="106766"/>
                  </a:lnTo>
                  <a:lnTo>
                    <a:pt x="8358" y="156742"/>
                  </a:lnTo>
                  <a:lnTo>
                    <a:pt x="18676" y="205802"/>
                  </a:lnTo>
                  <a:lnTo>
                    <a:pt x="32972" y="253723"/>
                  </a:lnTo>
                  <a:lnTo>
                    <a:pt x="51158" y="300282"/>
                  </a:lnTo>
                  <a:lnTo>
                    <a:pt x="73148" y="345258"/>
                  </a:lnTo>
                  <a:lnTo>
                    <a:pt x="98855" y="388429"/>
                  </a:lnTo>
                  <a:lnTo>
                    <a:pt x="128192" y="429572"/>
                  </a:lnTo>
                  <a:lnTo>
                    <a:pt x="161074" y="468464"/>
                  </a:lnTo>
                  <a:lnTo>
                    <a:pt x="196796" y="504314"/>
                  </a:lnTo>
                  <a:lnTo>
                    <a:pt x="235071" y="536954"/>
                  </a:lnTo>
                  <a:lnTo>
                    <a:pt x="275686" y="566278"/>
                  </a:lnTo>
                  <a:lnTo>
                    <a:pt x="318430" y="592179"/>
                  </a:lnTo>
                  <a:lnTo>
                    <a:pt x="363088" y="614551"/>
                  </a:lnTo>
                  <a:lnTo>
                    <a:pt x="409448" y="633287"/>
                  </a:lnTo>
                  <a:lnTo>
                    <a:pt x="457298" y="648280"/>
                  </a:lnTo>
                  <a:lnTo>
                    <a:pt x="506424" y="659423"/>
                  </a:lnTo>
                  <a:lnTo>
                    <a:pt x="556615" y="666610"/>
                  </a:lnTo>
                  <a:lnTo>
                    <a:pt x="557923" y="666743"/>
                  </a:lnTo>
                  <a:lnTo>
                    <a:pt x="557923" y="653975"/>
                  </a:lnTo>
                  <a:lnTo>
                    <a:pt x="510129" y="647192"/>
                  </a:lnTo>
                  <a:lnTo>
                    <a:pt x="463618" y="636828"/>
                  </a:lnTo>
                  <a:lnTo>
                    <a:pt x="418528" y="623031"/>
                  </a:lnTo>
                  <a:lnTo>
                    <a:pt x="375009" y="605947"/>
                  </a:lnTo>
                  <a:lnTo>
                    <a:pt x="333211" y="585726"/>
                  </a:lnTo>
                  <a:lnTo>
                    <a:pt x="293283" y="562515"/>
                  </a:lnTo>
                  <a:lnTo>
                    <a:pt x="255376" y="536463"/>
                  </a:lnTo>
                  <a:lnTo>
                    <a:pt x="219640" y="507717"/>
                  </a:lnTo>
                  <a:lnTo>
                    <a:pt x="186224" y="476425"/>
                  </a:lnTo>
                  <a:lnTo>
                    <a:pt x="155279" y="442736"/>
                  </a:lnTo>
                  <a:lnTo>
                    <a:pt x="126955" y="406798"/>
                  </a:lnTo>
                  <a:lnTo>
                    <a:pt x="101401" y="368759"/>
                  </a:lnTo>
                  <a:lnTo>
                    <a:pt x="78768" y="328767"/>
                  </a:lnTo>
                  <a:lnTo>
                    <a:pt x="59205" y="286970"/>
                  </a:lnTo>
                  <a:lnTo>
                    <a:pt x="42863" y="243517"/>
                  </a:lnTo>
                  <a:lnTo>
                    <a:pt x="29891" y="198554"/>
                  </a:lnTo>
                  <a:lnTo>
                    <a:pt x="20440" y="152231"/>
                  </a:lnTo>
                  <a:lnTo>
                    <a:pt x="14660" y="104695"/>
                  </a:lnTo>
                  <a:lnTo>
                    <a:pt x="12700" y="56095"/>
                  </a:lnTo>
                  <a:lnTo>
                    <a:pt x="12880" y="42079"/>
                  </a:lnTo>
                  <a:lnTo>
                    <a:pt x="13410" y="27927"/>
                  </a:lnTo>
                  <a:lnTo>
                    <a:pt x="14269" y="13897"/>
                  </a:lnTo>
                  <a:lnTo>
                    <a:pt x="15430" y="0"/>
                  </a:lnTo>
                  <a:close/>
                </a:path>
              </a:pathLst>
            </a:custGeom>
            <a:solidFill>
              <a:srgbClr val="05142B"/>
            </a:solidFill>
          </p:spPr>
          <p:txBody>
            <a:bodyPr wrap="square" lIns="0" tIns="0" rIns="0" bIns="0" rtlCol="0"/>
            <a:lstStyle/>
            <a:p>
              <a:endParaRPr/>
            </a:p>
          </p:txBody>
        </p:sp>
      </p:grpSp>
      <p:sp>
        <p:nvSpPr>
          <p:cNvPr id="28" name="object 28"/>
          <p:cNvSpPr txBox="1"/>
          <p:nvPr/>
        </p:nvSpPr>
        <p:spPr>
          <a:xfrm>
            <a:off x="11779160" y="49593"/>
            <a:ext cx="360680" cy="391160"/>
          </a:xfrm>
          <a:prstGeom prst="rect">
            <a:avLst/>
          </a:prstGeom>
        </p:spPr>
        <p:txBody>
          <a:bodyPr vert="horz" wrap="square" lIns="0" tIns="12700" rIns="0" bIns="0" rtlCol="0">
            <a:spAutoFit/>
          </a:bodyPr>
          <a:lstStyle/>
          <a:p>
            <a:pPr marL="12700" algn="ctr">
              <a:lnSpc>
                <a:spcPct val="100000"/>
              </a:lnSpc>
              <a:spcBef>
                <a:spcPts val="100"/>
              </a:spcBef>
            </a:pPr>
            <a:r>
              <a:rPr sz="2400" b="1" dirty="0">
                <a:solidFill>
                  <a:srgbClr val="FFFFFF"/>
                </a:solidFill>
                <a:latin typeface="Grammarsaurus" pitchFamily="2" charset="0"/>
                <a:cs typeface="Gill Sans MT"/>
              </a:rPr>
              <a:t>21</a:t>
            </a:r>
            <a:endParaRPr sz="2400" dirty="0">
              <a:latin typeface="Grammarsaurus" pitchFamily="2" charset="0"/>
              <a:cs typeface="Gill Sans MT"/>
            </a:endParaRPr>
          </a:p>
        </p:txBody>
      </p:sp>
      <p:sp>
        <p:nvSpPr>
          <p:cNvPr id="31" name="object 9"/>
          <p:cNvSpPr txBox="1"/>
          <p:nvPr/>
        </p:nvSpPr>
        <p:spPr>
          <a:xfrm>
            <a:off x="972000" y="226426"/>
            <a:ext cx="1084325" cy="339195"/>
          </a:xfrm>
          <a:prstGeom prst="rect">
            <a:avLst/>
          </a:prstGeom>
        </p:spPr>
        <p:txBody>
          <a:bodyPr vert="horz" wrap="square" lIns="0" tIns="15875" rIns="0" bIns="0" rtlCol="0">
            <a:spAutoFit/>
          </a:bodyPr>
          <a:lstStyle/>
          <a:p>
            <a:pPr marL="12700">
              <a:lnSpc>
                <a:spcPct val="100000"/>
              </a:lnSpc>
              <a:spcBef>
                <a:spcPts val="125"/>
              </a:spcBef>
            </a:pPr>
            <a:r>
              <a:rPr sz="2100" b="1" dirty="0">
                <a:solidFill>
                  <a:srgbClr val="05142B"/>
                </a:solidFill>
                <a:latin typeface="Grammarsaurus" pitchFamily="2" charset="0"/>
                <a:cs typeface="Gill Sans MT"/>
              </a:rPr>
              <a:t>answers</a:t>
            </a:r>
            <a:endParaRPr sz="2100" dirty="0">
              <a:latin typeface="Grammarsaurus" pitchFamily="2" charset="0"/>
              <a:cs typeface="Gill Sans MT"/>
            </a:endParaRPr>
          </a:p>
        </p:txBody>
      </p:sp>
      <p:sp>
        <p:nvSpPr>
          <p:cNvPr id="32" name="object 5"/>
          <p:cNvSpPr txBox="1">
            <a:spLocks noGrp="1"/>
          </p:cNvSpPr>
          <p:nvPr>
            <p:ph type="title"/>
          </p:nvPr>
        </p:nvSpPr>
        <p:spPr>
          <a:xfrm>
            <a:off x="2844000" y="248434"/>
            <a:ext cx="6580625" cy="589280"/>
          </a:xfrm>
          <a:prstGeom prst="rect">
            <a:avLst/>
          </a:prstGeom>
        </p:spPr>
        <p:txBody>
          <a:bodyPr vert="horz" wrap="square" lIns="0" tIns="12700" rIns="0" bIns="0" rtlCol="0">
            <a:spAutoFit/>
          </a:bodyPr>
          <a:lstStyle/>
          <a:p>
            <a:pPr marL="2330450">
              <a:lnSpc>
                <a:spcPct val="100000"/>
              </a:lnSpc>
              <a:spcBef>
                <a:spcPts val="100"/>
              </a:spcBef>
            </a:pPr>
            <a:r>
              <a:rPr spc="-100" dirty="0">
                <a:latin typeface="Grammarsaurus" pitchFamily="2" charset="0"/>
              </a:rPr>
              <a:t>Activity 1</a:t>
            </a:r>
          </a:p>
        </p:txBody>
      </p:sp>
      <p:sp>
        <p:nvSpPr>
          <p:cNvPr id="33" name="object 39"/>
          <p:cNvSpPr txBox="1"/>
          <p:nvPr/>
        </p:nvSpPr>
        <p:spPr>
          <a:xfrm>
            <a:off x="11160000" y="919911"/>
            <a:ext cx="705778" cy="260456"/>
          </a:xfrm>
          <a:prstGeom prst="rect">
            <a:avLst/>
          </a:prstGeom>
        </p:spPr>
        <p:txBody>
          <a:bodyPr vert="horz" wrap="square" lIns="0" tIns="41275" rIns="0" bIns="0" rtlCol="0">
            <a:spAutoFit/>
          </a:bodyPr>
          <a:lstStyle/>
          <a:p>
            <a:pPr marL="12700" marR="5080" indent="47625">
              <a:lnSpc>
                <a:spcPct val="78800"/>
              </a:lnSpc>
              <a:spcBef>
                <a:spcPts val="325"/>
              </a:spcBef>
            </a:pPr>
            <a:r>
              <a:rPr sz="900" b="1" spc="-20" dirty="0">
                <a:solidFill>
                  <a:srgbClr val="5BAB46"/>
                </a:solidFill>
                <a:latin typeface="Grammarsaurus" pitchFamily="2" charset="0"/>
                <a:cs typeface="Gill Sans MT"/>
              </a:rPr>
              <a:t>Historical significance</a:t>
            </a:r>
            <a:endParaRPr sz="900" spc="-20" dirty="0">
              <a:latin typeface="Grammarsaurus" pitchFamily="2" charset="0"/>
              <a:cs typeface="Gill Sans MT"/>
            </a:endParaRPr>
          </a:p>
        </p:txBody>
      </p:sp>
      <p:sp>
        <p:nvSpPr>
          <p:cNvPr id="34" name="object 19"/>
          <p:cNvSpPr txBox="1"/>
          <p:nvPr/>
        </p:nvSpPr>
        <p:spPr>
          <a:xfrm>
            <a:off x="7465161" y="2128961"/>
            <a:ext cx="2651760" cy="331501"/>
          </a:xfrm>
          <a:prstGeom prst="rect">
            <a:avLst/>
          </a:prstGeom>
        </p:spPr>
        <p:txBody>
          <a:bodyPr vert="horz" wrap="square" lIns="0" tIns="15875" rIns="0" bIns="0" rtlCol="0">
            <a:spAutoFit/>
          </a:bodyPr>
          <a:lstStyle/>
          <a:p>
            <a:pPr marL="12700">
              <a:lnSpc>
                <a:spcPct val="100000"/>
              </a:lnSpc>
              <a:spcBef>
                <a:spcPts val="125"/>
              </a:spcBef>
            </a:pPr>
            <a:r>
              <a:rPr sz="2050" b="1" spc="-20" dirty="0">
                <a:solidFill>
                  <a:srgbClr val="0C1720"/>
                </a:solidFill>
                <a:latin typeface="Grammarsaurus" pitchFamily="2" charset="0"/>
                <a:cs typeface="Gill Sans MT"/>
              </a:rPr>
              <a:t>Answers may include:</a:t>
            </a:r>
            <a:endParaRPr sz="2050" spc="-20" dirty="0">
              <a:latin typeface="Grammarsaurus" pitchFamily="2" charset="0"/>
              <a:cs typeface="Gill Sans MT"/>
            </a:endParaRPr>
          </a:p>
        </p:txBody>
      </p:sp>
      <p:sp>
        <p:nvSpPr>
          <p:cNvPr id="35" name="object 90"/>
          <p:cNvSpPr txBox="1"/>
          <p:nvPr/>
        </p:nvSpPr>
        <p:spPr>
          <a:xfrm>
            <a:off x="5382723" y="6468763"/>
            <a:ext cx="1745717" cy="172483"/>
          </a:xfrm>
          <a:prstGeom prst="rect">
            <a:avLst/>
          </a:prstGeom>
        </p:spPr>
        <p:txBody>
          <a:bodyPr vert="horz" wrap="square" lIns="0" tIns="3175" rIns="0" bIns="0" rtlCol="0">
            <a:spAutoFit/>
          </a:bodyPr>
          <a:lstStyle/>
          <a:p>
            <a:pPr marL="12700">
              <a:lnSpc>
                <a:spcPct val="100000"/>
              </a:lnSpc>
              <a:spcBef>
                <a:spcPts val="25"/>
              </a:spcBef>
            </a:pPr>
            <a:r>
              <a:rPr sz="1100" b="1" spc="-30" dirty="0">
                <a:solidFill>
                  <a:srgbClr val="FFFFFF"/>
                </a:solidFill>
                <a:latin typeface="Grammarsaurus" pitchFamily="2" charset="0"/>
                <a:cs typeface="Gill Sans MT"/>
              </a:rPr>
              <a:t>www.grammarsaurus.co.uk</a:t>
            </a:r>
            <a:endParaRPr sz="1100" spc="-30" dirty="0">
              <a:latin typeface="Grammarsaurus" pitchFamily="2" charset="0"/>
              <a:cs typeface="Gill Sans MT"/>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object 2"/>
          <p:cNvGrpSpPr/>
          <p:nvPr/>
        </p:nvGrpSpPr>
        <p:grpSpPr>
          <a:xfrm>
            <a:off x="4832350" y="157911"/>
            <a:ext cx="2527300" cy="768350"/>
            <a:chOff x="4832350" y="157911"/>
            <a:chExt cx="2527300" cy="768350"/>
          </a:xfrm>
        </p:grpSpPr>
        <p:sp>
          <p:nvSpPr>
            <p:cNvPr id="3" name="object 3"/>
            <p:cNvSpPr/>
            <p:nvPr/>
          </p:nvSpPr>
          <p:spPr>
            <a:xfrm>
              <a:off x="4838700" y="164261"/>
              <a:ext cx="2514600" cy="755650"/>
            </a:xfrm>
            <a:custGeom>
              <a:avLst/>
              <a:gdLst/>
              <a:ahLst/>
              <a:cxnLst/>
              <a:rect l="l" t="t" r="r" b="b"/>
              <a:pathLst>
                <a:path w="2514600" h="755650">
                  <a:moveTo>
                    <a:pt x="2491727" y="0"/>
                  </a:moveTo>
                  <a:lnTo>
                    <a:pt x="22872" y="0"/>
                  </a:lnTo>
                  <a:lnTo>
                    <a:pt x="13978" y="3498"/>
                  </a:lnTo>
                  <a:lnTo>
                    <a:pt x="6707" y="13033"/>
                  </a:lnTo>
                  <a:lnTo>
                    <a:pt x="1800" y="27164"/>
                  </a:lnTo>
                  <a:lnTo>
                    <a:pt x="0" y="44450"/>
                  </a:lnTo>
                  <a:lnTo>
                    <a:pt x="0" y="710692"/>
                  </a:lnTo>
                  <a:lnTo>
                    <a:pt x="1800" y="727977"/>
                  </a:lnTo>
                  <a:lnTo>
                    <a:pt x="6707" y="742108"/>
                  </a:lnTo>
                  <a:lnTo>
                    <a:pt x="13978" y="751643"/>
                  </a:lnTo>
                  <a:lnTo>
                    <a:pt x="22872" y="755142"/>
                  </a:lnTo>
                  <a:lnTo>
                    <a:pt x="2491727" y="755142"/>
                  </a:lnTo>
                  <a:lnTo>
                    <a:pt x="2500621" y="751643"/>
                  </a:lnTo>
                  <a:lnTo>
                    <a:pt x="2507892" y="742108"/>
                  </a:lnTo>
                  <a:lnTo>
                    <a:pt x="2512799" y="727977"/>
                  </a:lnTo>
                  <a:lnTo>
                    <a:pt x="2514600" y="710692"/>
                  </a:lnTo>
                  <a:lnTo>
                    <a:pt x="2514600" y="44450"/>
                  </a:lnTo>
                  <a:lnTo>
                    <a:pt x="2512799" y="27164"/>
                  </a:lnTo>
                  <a:lnTo>
                    <a:pt x="2507892" y="13033"/>
                  </a:lnTo>
                  <a:lnTo>
                    <a:pt x="2500621" y="3498"/>
                  </a:lnTo>
                  <a:lnTo>
                    <a:pt x="2491727" y="0"/>
                  </a:lnTo>
                  <a:close/>
                </a:path>
              </a:pathLst>
            </a:custGeom>
            <a:solidFill>
              <a:srgbClr val="274F60"/>
            </a:solidFill>
          </p:spPr>
          <p:txBody>
            <a:bodyPr wrap="square" lIns="0" tIns="0" rIns="0" bIns="0" rtlCol="0"/>
            <a:lstStyle/>
            <a:p>
              <a:endParaRPr/>
            </a:p>
          </p:txBody>
        </p:sp>
        <p:sp>
          <p:nvSpPr>
            <p:cNvPr id="4" name="object 4"/>
            <p:cNvSpPr/>
            <p:nvPr/>
          </p:nvSpPr>
          <p:spPr>
            <a:xfrm>
              <a:off x="4838700" y="164261"/>
              <a:ext cx="2514600" cy="755650"/>
            </a:xfrm>
            <a:custGeom>
              <a:avLst/>
              <a:gdLst/>
              <a:ahLst/>
              <a:cxnLst/>
              <a:rect l="l" t="t" r="r" b="b"/>
              <a:pathLst>
                <a:path w="2514600" h="755650">
                  <a:moveTo>
                    <a:pt x="22872" y="755142"/>
                  </a:moveTo>
                  <a:lnTo>
                    <a:pt x="13978" y="751643"/>
                  </a:lnTo>
                  <a:lnTo>
                    <a:pt x="6707" y="742108"/>
                  </a:lnTo>
                  <a:lnTo>
                    <a:pt x="1800" y="727977"/>
                  </a:lnTo>
                  <a:lnTo>
                    <a:pt x="0" y="710692"/>
                  </a:lnTo>
                  <a:lnTo>
                    <a:pt x="0" y="44450"/>
                  </a:lnTo>
                  <a:lnTo>
                    <a:pt x="1800" y="27164"/>
                  </a:lnTo>
                  <a:lnTo>
                    <a:pt x="6707" y="13033"/>
                  </a:lnTo>
                  <a:lnTo>
                    <a:pt x="13978" y="3498"/>
                  </a:lnTo>
                  <a:lnTo>
                    <a:pt x="22872" y="0"/>
                  </a:lnTo>
                  <a:lnTo>
                    <a:pt x="2491727" y="0"/>
                  </a:lnTo>
                  <a:lnTo>
                    <a:pt x="2500621" y="3498"/>
                  </a:lnTo>
                  <a:lnTo>
                    <a:pt x="2507892" y="13033"/>
                  </a:lnTo>
                  <a:lnTo>
                    <a:pt x="2512799" y="27164"/>
                  </a:lnTo>
                  <a:lnTo>
                    <a:pt x="2514600" y="44450"/>
                  </a:lnTo>
                  <a:lnTo>
                    <a:pt x="2514600" y="710692"/>
                  </a:lnTo>
                  <a:lnTo>
                    <a:pt x="2512799" y="727977"/>
                  </a:lnTo>
                  <a:lnTo>
                    <a:pt x="2507892" y="742108"/>
                  </a:lnTo>
                  <a:lnTo>
                    <a:pt x="2500621" y="751643"/>
                  </a:lnTo>
                  <a:lnTo>
                    <a:pt x="2491727" y="755142"/>
                  </a:lnTo>
                  <a:lnTo>
                    <a:pt x="22872" y="755142"/>
                  </a:lnTo>
                  <a:close/>
                </a:path>
              </a:pathLst>
            </a:custGeom>
            <a:ln w="12700">
              <a:solidFill>
                <a:srgbClr val="05142B"/>
              </a:solidFill>
            </a:ln>
          </p:spPr>
          <p:txBody>
            <a:bodyPr wrap="square" lIns="0" tIns="0" rIns="0" bIns="0" rtlCol="0"/>
            <a:lstStyle/>
            <a:p>
              <a:endParaRPr/>
            </a:p>
          </p:txBody>
        </p:sp>
      </p:grpSp>
      <p:grpSp>
        <p:nvGrpSpPr>
          <p:cNvPr id="6" name="object 6"/>
          <p:cNvGrpSpPr/>
          <p:nvPr/>
        </p:nvGrpSpPr>
        <p:grpSpPr>
          <a:xfrm>
            <a:off x="721518" y="138690"/>
            <a:ext cx="1536065" cy="514350"/>
            <a:chOff x="721518" y="138690"/>
            <a:chExt cx="1536065" cy="514350"/>
          </a:xfrm>
        </p:grpSpPr>
        <p:sp>
          <p:nvSpPr>
            <p:cNvPr id="7" name="object 7"/>
            <p:cNvSpPr/>
            <p:nvPr/>
          </p:nvSpPr>
          <p:spPr>
            <a:xfrm>
              <a:off x="727392" y="144564"/>
              <a:ext cx="1524000" cy="502920"/>
            </a:xfrm>
            <a:custGeom>
              <a:avLst/>
              <a:gdLst/>
              <a:ahLst/>
              <a:cxnLst/>
              <a:rect l="l" t="t" r="r" b="b"/>
              <a:pathLst>
                <a:path w="1524000" h="502920">
                  <a:moveTo>
                    <a:pt x="1488744" y="0"/>
                  </a:moveTo>
                  <a:lnTo>
                    <a:pt x="35242" y="0"/>
                  </a:lnTo>
                  <a:lnTo>
                    <a:pt x="21522" y="2768"/>
                  </a:lnTo>
                  <a:lnTo>
                    <a:pt x="10320" y="10320"/>
                  </a:lnTo>
                  <a:lnTo>
                    <a:pt x="2768" y="21522"/>
                  </a:lnTo>
                  <a:lnTo>
                    <a:pt x="0" y="35242"/>
                  </a:lnTo>
                  <a:lnTo>
                    <a:pt x="0" y="467220"/>
                  </a:lnTo>
                  <a:lnTo>
                    <a:pt x="2768" y="480942"/>
                  </a:lnTo>
                  <a:lnTo>
                    <a:pt x="10320" y="492148"/>
                  </a:lnTo>
                  <a:lnTo>
                    <a:pt x="21522" y="499704"/>
                  </a:lnTo>
                  <a:lnTo>
                    <a:pt x="35242" y="502475"/>
                  </a:lnTo>
                  <a:lnTo>
                    <a:pt x="1488744" y="502475"/>
                  </a:lnTo>
                  <a:lnTo>
                    <a:pt x="1502466" y="499704"/>
                  </a:lnTo>
                  <a:lnTo>
                    <a:pt x="1513673" y="492148"/>
                  </a:lnTo>
                  <a:lnTo>
                    <a:pt x="1521229" y="480942"/>
                  </a:lnTo>
                  <a:lnTo>
                    <a:pt x="1524000" y="467220"/>
                  </a:lnTo>
                  <a:lnTo>
                    <a:pt x="1524000" y="35242"/>
                  </a:lnTo>
                  <a:lnTo>
                    <a:pt x="1521229" y="21522"/>
                  </a:lnTo>
                  <a:lnTo>
                    <a:pt x="1513673" y="10320"/>
                  </a:lnTo>
                  <a:lnTo>
                    <a:pt x="1502466" y="2768"/>
                  </a:lnTo>
                  <a:lnTo>
                    <a:pt x="1488744" y="0"/>
                  </a:lnTo>
                  <a:close/>
                </a:path>
              </a:pathLst>
            </a:custGeom>
            <a:solidFill>
              <a:srgbClr val="4AF6C7"/>
            </a:solidFill>
          </p:spPr>
          <p:txBody>
            <a:bodyPr wrap="square" lIns="0" tIns="0" rIns="0" bIns="0" rtlCol="0"/>
            <a:lstStyle/>
            <a:p>
              <a:endParaRPr/>
            </a:p>
          </p:txBody>
        </p:sp>
        <p:sp>
          <p:nvSpPr>
            <p:cNvPr id="8" name="object 8"/>
            <p:cNvSpPr/>
            <p:nvPr/>
          </p:nvSpPr>
          <p:spPr>
            <a:xfrm>
              <a:off x="727392" y="144564"/>
              <a:ext cx="1524000" cy="502920"/>
            </a:xfrm>
            <a:custGeom>
              <a:avLst/>
              <a:gdLst/>
              <a:ahLst/>
              <a:cxnLst/>
              <a:rect l="l" t="t" r="r" b="b"/>
              <a:pathLst>
                <a:path w="1524000" h="502920">
                  <a:moveTo>
                    <a:pt x="1488744" y="502475"/>
                  </a:moveTo>
                  <a:lnTo>
                    <a:pt x="35242" y="502475"/>
                  </a:lnTo>
                  <a:lnTo>
                    <a:pt x="21522" y="499704"/>
                  </a:lnTo>
                  <a:lnTo>
                    <a:pt x="10320" y="492148"/>
                  </a:lnTo>
                  <a:lnTo>
                    <a:pt x="2768" y="480942"/>
                  </a:lnTo>
                  <a:lnTo>
                    <a:pt x="0" y="467220"/>
                  </a:lnTo>
                  <a:lnTo>
                    <a:pt x="0" y="35242"/>
                  </a:lnTo>
                  <a:lnTo>
                    <a:pt x="2768" y="21522"/>
                  </a:lnTo>
                  <a:lnTo>
                    <a:pt x="10320" y="10320"/>
                  </a:lnTo>
                  <a:lnTo>
                    <a:pt x="21522" y="2768"/>
                  </a:lnTo>
                  <a:lnTo>
                    <a:pt x="35242" y="0"/>
                  </a:lnTo>
                  <a:lnTo>
                    <a:pt x="1488744" y="0"/>
                  </a:lnTo>
                  <a:lnTo>
                    <a:pt x="1502466" y="2768"/>
                  </a:lnTo>
                  <a:lnTo>
                    <a:pt x="1513673" y="10320"/>
                  </a:lnTo>
                  <a:lnTo>
                    <a:pt x="1521229" y="21522"/>
                  </a:lnTo>
                  <a:lnTo>
                    <a:pt x="1524000" y="35242"/>
                  </a:lnTo>
                  <a:lnTo>
                    <a:pt x="1524000" y="467220"/>
                  </a:lnTo>
                  <a:lnTo>
                    <a:pt x="1521229" y="480942"/>
                  </a:lnTo>
                  <a:lnTo>
                    <a:pt x="1513673" y="492148"/>
                  </a:lnTo>
                  <a:lnTo>
                    <a:pt x="1502466" y="499704"/>
                  </a:lnTo>
                  <a:lnTo>
                    <a:pt x="1488744" y="502475"/>
                  </a:lnTo>
                </a:path>
              </a:pathLst>
            </a:custGeom>
            <a:ln w="11747">
              <a:solidFill>
                <a:srgbClr val="0A1730"/>
              </a:solidFill>
            </a:ln>
          </p:spPr>
          <p:txBody>
            <a:bodyPr wrap="square" lIns="0" tIns="0" rIns="0" bIns="0" rtlCol="0"/>
            <a:lstStyle/>
            <a:p>
              <a:endParaRPr/>
            </a:p>
          </p:txBody>
        </p:sp>
      </p:grpSp>
      <p:grpSp>
        <p:nvGrpSpPr>
          <p:cNvPr id="10" name="object 10"/>
          <p:cNvGrpSpPr/>
          <p:nvPr/>
        </p:nvGrpSpPr>
        <p:grpSpPr>
          <a:xfrm>
            <a:off x="2446966" y="1370107"/>
            <a:ext cx="1536065" cy="514350"/>
            <a:chOff x="2446966" y="1370107"/>
            <a:chExt cx="1536065" cy="514350"/>
          </a:xfrm>
        </p:grpSpPr>
        <p:sp>
          <p:nvSpPr>
            <p:cNvPr id="11" name="object 11"/>
            <p:cNvSpPr/>
            <p:nvPr/>
          </p:nvSpPr>
          <p:spPr>
            <a:xfrm>
              <a:off x="2452839" y="1375981"/>
              <a:ext cx="1524000" cy="502920"/>
            </a:xfrm>
            <a:custGeom>
              <a:avLst/>
              <a:gdLst/>
              <a:ahLst/>
              <a:cxnLst/>
              <a:rect l="l" t="t" r="r" b="b"/>
              <a:pathLst>
                <a:path w="1524000" h="502919">
                  <a:moveTo>
                    <a:pt x="1488744" y="0"/>
                  </a:moveTo>
                  <a:lnTo>
                    <a:pt x="35242" y="0"/>
                  </a:lnTo>
                  <a:lnTo>
                    <a:pt x="21522" y="2768"/>
                  </a:lnTo>
                  <a:lnTo>
                    <a:pt x="10320" y="10320"/>
                  </a:lnTo>
                  <a:lnTo>
                    <a:pt x="2768" y="21522"/>
                  </a:lnTo>
                  <a:lnTo>
                    <a:pt x="0" y="35242"/>
                  </a:lnTo>
                  <a:lnTo>
                    <a:pt x="0" y="467220"/>
                  </a:lnTo>
                  <a:lnTo>
                    <a:pt x="2768" y="480942"/>
                  </a:lnTo>
                  <a:lnTo>
                    <a:pt x="10320" y="492148"/>
                  </a:lnTo>
                  <a:lnTo>
                    <a:pt x="21522" y="499704"/>
                  </a:lnTo>
                  <a:lnTo>
                    <a:pt x="35242" y="502475"/>
                  </a:lnTo>
                  <a:lnTo>
                    <a:pt x="1488744" y="502475"/>
                  </a:lnTo>
                  <a:lnTo>
                    <a:pt x="1502466" y="499704"/>
                  </a:lnTo>
                  <a:lnTo>
                    <a:pt x="1513673" y="492148"/>
                  </a:lnTo>
                  <a:lnTo>
                    <a:pt x="1521229" y="480942"/>
                  </a:lnTo>
                  <a:lnTo>
                    <a:pt x="1523999" y="467220"/>
                  </a:lnTo>
                  <a:lnTo>
                    <a:pt x="1523999" y="35242"/>
                  </a:lnTo>
                  <a:lnTo>
                    <a:pt x="1521229" y="21522"/>
                  </a:lnTo>
                  <a:lnTo>
                    <a:pt x="1513673" y="10320"/>
                  </a:lnTo>
                  <a:lnTo>
                    <a:pt x="1502466" y="2768"/>
                  </a:lnTo>
                  <a:lnTo>
                    <a:pt x="1488744" y="0"/>
                  </a:lnTo>
                  <a:close/>
                </a:path>
              </a:pathLst>
            </a:custGeom>
            <a:solidFill>
              <a:srgbClr val="274F60"/>
            </a:solidFill>
          </p:spPr>
          <p:txBody>
            <a:bodyPr wrap="square" lIns="0" tIns="0" rIns="0" bIns="0" rtlCol="0"/>
            <a:lstStyle/>
            <a:p>
              <a:endParaRPr/>
            </a:p>
          </p:txBody>
        </p:sp>
        <p:sp>
          <p:nvSpPr>
            <p:cNvPr id="12" name="object 12"/>
            <p:cNvSpPr/>
            <p:nvPr/>
          </p:nvSpPr>
          <p:spPr>
            <a:xfrm>
              <a:off x="2452839" y="1375981"/>
              <a:ext cx="1524000" cy="502920"/>
            </a:xfrm>
            <a:custGeom>
              <a:avLst/>
              <a:gdLst/>
              <a:ahLst/>
              <a:cxnLst/>
              <a:rect l="l" t="t" r="r" b="b"/>
              <a:pathLst>
                <a:path w="1524000" h="502919">
                  <a:moveTo>
                    <a:pt x="1488744" y="502475"/>
                  </a:moveTo>
                  <a:lnTo>
                    <a:pt x="35242" y="502475"/>
                  </a:lnTo>
                  <a:lnTo>
                    <a:pt x="21522" y="499704"/>
                  </a:lnTo>
                  <a:lnTo>
                    <a:pt x="10320" y="492148"/>
                  </a:lnTo>
                  <a:lnTo>
                    <a:pt x="2768" y="480942"/>
                  </a:lnTo>
                  <a:lnTo>
                    <a:pt x="0" y="467220"/>
                  </a:lnTo>
                  <a:lnTo>
                    <a:pt x="0" y="35242"/>
                  </a:lnTo>
                  <a:lnTo>
                    <a:pt x="2768" y="21522"/>
                  </a:lnTo>
                  <a:lnTo>
                    <a:pt x="10320" y="10320"/>
                  </a:lnTo>
                  <a:lnTo>
                    <a:pt x="21522" y="2768"/>
                  </a:lnTo>
                  <a:lnTo>
                    <a:pt x="35242" y="0"/>
                  </a:lnTo>
                  <a:lnTo>
                    <a:pt x="1488744" y="0"/>
                  </a:lnTo>
                  <a:lnTo>
                    <a:pt x="1502466" y="2768"/>
                  </a:lnTo>
                  <a:lnTo>
                    <a:pt x="1513673" y="10320"/>
                  </a:lnTo>
                  <a:lnTo>
                    <a:pt x="1521229" y="21522"/>
                  </a:lnTo>
                  <a:lnTo>
                    <a:pt x="1523999" y="35242"/>
                  </a:lnTo>
                  <a:lnTo>
                    <a:pt x="1523999" y="467220"/>
                  </a:lnTo>
                  <a:lnTo>
                    <a:pt x="1521229" y="480942"/>
                  </a:lnTo>
                  <a:lnTo>
                    <a:pt x="1513673" y="492148"/>
                  </a:lnTo>
                  <a:lnTo>
                    <a:pt x="1502466" y="499704"/>
                  </a:lnTo>
                  <a:lnTo>
                    <a:pt x="1488744" y="502475"/>
                  </a:lnTo>
                </a:path>
              </a:pathLst>
            </a:custGeom>
            <a:ln w="11747">
              <a:solidFill>
                <a:srgbClr val="0A1730"/>
              </a:solidFill>
            </a:ln>
          </p:spPr>
          <p:txBody>
            <a:bodyPr wrap="square" lIns="0" tIns="0" rIns="0" bIns="0" rtlCol="0"/>
            <a:lstStyle/>
            <a:p>
              <a:endParaRPr/>
            </a:p>
          </p:txBody>
        </p:sp>
      </p:grpSp>
      <p:sp>
        <p:nvSpPr>
          <p:cNvPr id="14" name="object 14"/>
          <p:cNvSpPr/>
          <p:nvPr/>
        </p:nvSpPr>
        <p:spPr>
          <a:xfrm>
            <a:off x="6096000" y="3141890"/>
            <a:ext cx="5386705" cy="2290445"/>
          </a:xfrm>
          <a:custGeom>
            <a:avLst/>
            <a:gdLst/>
            <a:ahLst/>
            <a:cxnLst/>
            <a:rect l="l" t="t" r="r" b="b"/>
            <a:pathLst>
              <a:path w="5386705" h="2290445">
                <a:moveTo>
                  <a:pt x="2693035" y="0"/>
                </a:moveTo>
                <a:lnTo>
                  <a:pt x="0" y="0"/>
                </a:lnTo>
                <a:lnTo>
                  <a:pt x="0" y="763371"/>
                </a:lnTo>
                <a:lnTo>
                  <a:pt x="0" y="763676"/>
                </a:lnTo>
                <a:lnTo>
                  <a:pt x="0" y="1526743"/>
                </a:lnTo>
                <a:lnTo>
                  <a:pt x="0" y="1527048"/>
                </a:lnTo>
                <a:lnTo>
                  <a:pt x="0" y="2290432"/>
                </a:lnTo>
                <a:lnTo>
                  <a:pt x="2693035" y="2290432"/>
                </a:lnTo>
                <a:lnTo>
                  <a:pt x="2693035" y="1527048"/>
                </a:lnTo>
                <a:lnTo>
                  <a:pt x="2693035" y="1526743"/>
                </a:lnTo>
                <a:lnTo>
                  <a:pt x="2693035" y="763676"/>
                </a:lnTo>
                <a:lnTo>
                  <a:pt x="2693035" y="763371"/>
                </a:lnTo>
                <a:lnTo>
                  <a:pt x="2693035" y="0"/>
                </a:lnTo>
                <a:close/>
              </a:path>
              <a:path w="5386705" h="2290445">
                <a:moveTo>
                  <a:pt x="5386095" y="0"/>
                </a:moveTo>
                <a:lnTo>
                  <a:pt x="2693047" y="0"/>
                </a:lnTo>
                <a:lnTo>
                  <a:pt x="2693047" y="763371"/>
                </a:lnTo>
                <a:lnTo>
                  <a:pt x="2693047" y="763676"/>
                </a:lnTo>
                <a:lnTo>
                  <a:pt x="2693047" y="1526743"/>
                </a:lnTo>
                <a:lnTo>
                  <a:pt x="2693047" y="1527048"/>
                </a:lnTo>
                <a:lnTo>
                  <a:pt x="2693047" y="2290432"/>
                </a:lnTo>
                <a:lnTo>
                  <a:pt x="5386095" y="2290432"/>
                </a:lnTo>
                <a:lnTo>
                  <a:pt x="5386095" y="1527048"/>
                </a:lnTo>
                <a:lnTo>
                  <a:pt x="5386095" y="1526743"/>
                </a:lnTo>
                <a:lnTo>
                  <a:pt x="5386095" y="763676"/>
                </a:lnTo>
                <a:lnTo>
                  <a:pt x="5386095" y="763371"/>
                </a:lnTo>
                <a:lnTo>
                  <a:pt x="5386095" y="0"/>
                </a:lnTo>
                <a:close/>
              </a:path>
            </a:pathLst>
          </a:custGeom>
          <a:solidFill>
            <a:srgbClr val="FFFFFF"/>
          </a:solidFill>
        </p:spPr>
        <p:txBody>
          <a:bodyPr wrap="square" lIns="0" tIns="0" rIns="0" bIns="0" rtlCol="0"/>
          <a:lstStyle/>
          <a:p>
            <a:endParaRPr/>
          </a:p>
        </p:txBody>
      </p:sp>
      <p:graphicFrame>
        <p:nvGraphicFramePr>
          <p:cNvPr id="15" name="object 15"/>
          <p:cNvGraphicFramePr>
            <a:graphicFrameLocks noGrp="1"/>
          </p:cNvGraphicFramePr>
          <p:nvPr>
            <p:extLst>
              <p:ext uri="{D42A27DB-BD31-4B8C-83A1-F6EECF244321}">
                <p14:modId xmlns:p14="http://schemas.microsoft.com/office/powerpoint/2010/main" val="2779133755"/>
              </p:ext>
            </p:extLst>
          </p:nvPr>
        </p:nvGraphicFramePr>
        <p:xfrm>
          <a:off x="6089650" y="2603931"/>
          <a:ext cx="5386070" cy="2821305"/>
        </p:xfrm>
        <a:graphic>
          <a:graphicData uri="http://schemas.openxmlformats.org/drawingml/2006/table">
            <a:tbl>
              <a:tblPr firstRow="1" bandRow="1">
                <a:tableStyleId>{2D5ABB26-0587-4C30-8999-92F81FD0307C}</a:tableStyleId>
              </a:tblPr>
              <a:tblGrid>
                <a:gridCol w="2693035">
                  <a:extLst>
                    <a:ext uri="{9D8B030D-6E8A-4147-A177-3AD203B41FA5}">
                      <a16:colId xmlns:a16="http://schemas.microsoft.com/office/drawing/2014/main" val="20000"/>
                    </a:ext>
                  </a:extLst>
                </a:gridCol>
                <a:gridCol w="2693035">
                  <a:extLst>
                    <a:ext uri="{9D8B030D-6E8A-4147-A177-3AD203B41FA5}">
                      <a16:colId xmlns:a16="http://schemas.microsoft.com/office/drawing/2014/main" val="20001"/>
                    </a:ext>
                  </a:extLst>
                </a:gridCol>
              </a:tblGrid>
              <a:tr h="531495">
                <a:tc>
                  <a:txBody>
                    <a:bodyPr/>
                    <a:lstStyle/>
                    <a:p>
                      <a:pPr algn="ctr">
                        <a:lnSpc>
                          <a:spcPct val="100000"/>
                        </a:lnSpc>
                        <a:spcBef>
                          <a:spcPts val="595"/>
                        </a:spcBef>
                      </a:pPr>
                      <a:r>
                        <a:rPr sz="2050" b="1" spc="0" dirty="0">
                          <a:solidFill>
                            <a:srgbClr val="FFFFFF"/>
                          </a:solidFill>
                          <a:latin typeface="Grammarsaurus" pitchFamily="2" charset="0"/>
                          <a:cs typeface="Gill Sans MT"/>
                        </a:rPr>
                        <a:t>can</a:t>
                      </a:r>
                      <a:endParaRPr sz="2050" spc="0" dirty="0">
                        <a:latin typeface="Grammarsaurus" pitchFamily="2" charset="0"/>
                        <a:cs typeface="Gill Sans MT"/>
                      </a:endParaRPr>
                    </a:p>
                  </a:txBody>
                  <a:tcPr marL="0" marR="0" marT="75565" marB="0">
                    <a:lnL w="12700">
                      <a:solidFill>
                        <a:srgbClr val="111111"/>
                      </a:solidFill>
                      <a:prstDash val="solid"/>
                    </a:lnL>
                    <a:lnR w="12700">
                      <a:solidFill>
                        <a:srgbClr val="111111"/>
                      </a:solidFill>
                      <a:prstDash val="solid"/>
                    </a:lnR>
                    <a:lnT w="12700">
                      <a:solidFill>
                        <a:srgbClr val="111111"/>
                      </a:solidFill>
                      <a:prstDash val="solid"/>
                    </a:lnT>
                    <a:lnB w="19050">
                      <a:solidFill>
                        <a:srgbClr val="000000"/>
                      </a:solidFill>
                      <a:prstDash val="solid"/>
                    </a:lnB>
                    <a:solidFill>
                      <a:srgbClr val="274F60"/>
                    </a:solidFill>
                  </a:tcPr>
                </a:tc>
                <a:tc>
                  <a:txBody>
                    <a:bodyPr/>
                    <a:lstStyle/>
                    <a:p>
                      <a:pPr algn="ctr">
                        <a:lnSpc>
                          <a:spcPct val="100000"/>
                        </a:lnSpc>
                        <a:spcBef>
                          <a:spcPts val="595"/>
                        </a:spcBef>
                      </a:pPr>
                      <a:r>
                        <a:rPr sz="2050" b="1" spc="0" dirty="0">
                          <a:solidFill>
                            <a:srgbClr val="0C1720"/>
                          </a:solidFill>
                          <a:latin typeface="Grammarsaurus" pitchFamily="2" charset="0"/>
                          <a:cs typeface="Gill Sans MT"/>
                        </a:rPr>
                        <a:t>cannot</a:t>
                      </a:r>
                      <a:endParaRPr sz="2050" spc="0" dirty="0">
                        <a:latin typeface="Grammarsaurus" pitchFamily="2" charset="0"/>
                        <a:cs typeface="Gill Sans MT"/>
                      </a:endParaRPr>
                    </a:p>
                  </a:txBody>
                  <a:tcPr marL="0" marR="0" marT="75565" marB="0">
                    <a:lnL w="12700">
                      <a:solidFill>
                        <a:srgbClr val="111111"/>
                      </a:solidFill>
                      <a:prstDash val="solid"/>
                    </a:lnL>
                    <a:lnR w="12700">
                      <a:solidFill>
                        <a:srgbClr val="111111"/>
                      </a:solidFill>
                      <a:prstDash val="solid"/>
                    </a:lnR>
                    <a:lnT w="12700">
                      <a:solidFill>
                        <a:srgbClr val="111111"/>
                      </a:solidFill>
                      <a:prstDash val="solid"/>
                    </a:lnT>
                    <a:lnB w="19050">
                      <a:solidFill>
                        <a:srgbClr val="000000"/>
                      </a:solidFill>
                      <a:prstDash val="solid"/>
                    </a:lnB>
                    <a:solidFill>
                      <a:srgbClr val="47F1CE"/>
                    </a:solidFill>
                  </a:tcPr>
                </a:tc>
                <a:extLst>
                  <a:ext uri="{0D108BD9-81ED-4DB2-BD59-A6C34878D82A}">
                    <a16:rowId xmlns:a16="http://schemas.microsoft.com/office/drawing/2014/main" val="10000"/>
                  </a:ext>
                </a:extLst>
              </a:tr>
              <a:tr h="763270">
                <a:tc>
                  <a:txBody>
                    <a:bodyPr/>
                    <a:lstStyle/>
                    <a:p>
                      <a:pPr marL="94615" algn="ctr">
                        <a:lnSpc>
                          <a:spcPct val="100000"/>
                        </a:lnSpc>
                        <a:spcBef>
                          <a:spcPts val="1730"/>
                        </a:spcBef>
                      </a:pPr>
                      <a:r>
                        <a:rPr sz="1750" spc="-80" baseline="0" dirty="0">
                          <a:solidFill>
                            <a:srgbClr val="383838"/>
                          </a:solidFill>
                          <a:latin typeface="Grammarsaurus" pitchFamily="2" charset="0"/>
                          <a:cs typeface="Gill Sans MT"/>
                        </a:rPr>
                        <a:t>type letters</a:t>
                      </a:r>
                      <a:endParaRPr sz="1750" spc="-80" baseline="0" dirty="0">
                        <a:latin typeface="Grammarsaurus" pitchFamily="2" charset="0"/>
                        <a:cs typeface="Gill Sans MT"/>
                      </a:endParaRPr>
                    </a:p>
                  </a:txBody>
                  <a:tcPr marL="0" marR="0" marT="219710" marB="0">
                    <a:lnL w="12700">
                      <a:solidFill>
                        <a:srgbClr val="000000"/>
                      </a:solidFill>
                      <a:prstDash val="solid"/>
                    </a:lnL>
                    <a:lnR w="12700">
                      <a:solidFill>
                        <a:srgbClr val="000000"/>
                      </a:solidFill>
                      <a:prstDash val="solid"/>
                    </a:lnR>
                    <a:lnT w="19050">
                      <a:solidFill>
                        <a:srgbClr val="000000"/>
                      </a:solidFill>
                      <a:prstDash val="solid"/>
                    </a:lnT>
                    <a:lnB w="19050">
                      <a:solidFill>
                        <a:srgbClr val="000000"/>
                      </a:solidFill>
                      <a:prstDash val="solid"/>
                    </a:lnB>
                    <a:solidFill>
                      <a:srgbClr val="FFFFFF"/>
                    </a:solidFill>
                  </a:tcPr>
                </a:tc>
                <a:tc>
                  <a:txBody>
                    <a:bodyPr/>
                    <a:lstStyle/>
                    <a:p>
                      <a:pPr marL="704215" marR="464820" indent="-147320">
                        <a:lnSpc>
                          <a:spcPct val="78700"/>
                        </a:lnSpc>
                        <a:spcBef>
                          <a:spcPts val="1355"/>
                        </a:spcBef>
                      </a:pPr>
                      <a:r>
                        <a:rPr sz="1750" spc="-110" baseline="0" dirty="0">
                          <a:solidFill>
                            <a:srgbClr val="383838"/>
                          </a:solidFill>
                          <a:latin typeface="Grammarsaurus" pitchFamily="2" charset="0"/>
                          <a:cs typeface="Gill Sans MT"/>
                        </a:rPr>
                        <a:t>rub out if you have made a mistake</a:t>
                      </a:r>
                      <a:endParaRPr sz="1750" spc="-110" baseline="0" dirty="0">
                        <a:latin typeface="Grammarsaurus" pitchFamily="2" charset="0"/>
                        <a:cs typeface="Gill Sans MT"/>
                      </a:endParaRPr>
                    </a:p>
                  </a:txBody>
                  <a:tcPr marL="0" marR="0" marT="172085" marB="0">
                    <a:lnL w="12700">
                      <a:solidFill>
                        <a:srgbClr val="000000"/>
                      </a:solidFill>
                      <a:prstDash val="solid"/>
                    </a:lnL>
                    <a:lnR w="12700">
                      <a:solidFill>
                        <a:srgbClr val="000000"/>
                      </a:solidFill>
                      <a:prstDash val="solid"/>
                    </a:lnR>
                    <a:lnT w="19050">
                      <a:solidFill>
                        <a:srgbClr val="000000"/>
                      </a:solidFill>
                      <a:prstDash val="solid"/>
                    </a:lnT>
                    <a:lnB w="19050">
                      <a:solidFill>
                        <a:srgbClr val="000000"/>
                      </a:solidFill>
                      <a:prstDash val="solid"/>
                    </a:lnB>
                    <a:solidFill>
                      <a:srgbClr val="FFFFFF"/>
                    </a:solidFill>
                  </a:tcPr>
                </a:tc>
                <a:extLst>
                  <a:ext uri="{0D108BD9-81ED-4DB2-BD59-A6C34878D82A}">
                    <a16:rowId xmlns:a16="http://schemas.microsoft.com/office/drawing/2014/main" val="10001"/>
                  </a:ext>
                </a:extLst>
              </a:tr>
              <a:tr h="763270">
                <a:tc>
                  <a:txBody>
                    <a:bodyPr/>
                    <a:lstStyle/>
                    <a:p>
                      <a:pPr marL="94615" algn="ctr">
                        <a:lnSpc>
                          <a:spcPct val="100000"/>
                        </a:lnSpc>
                        <a:spcBef>
                          <a:spcPts val="1730"/>
                        </a:spcBef>
                      </a:pPr>
                      <a:r>
                        <a:rPr sz="1750" spc="-80" baseline="0" dirty="0">
                          <a:solidFill>
                            <a:srgbClr val="383838"/>
                          </a:solidFill>
                          <a:latin typeface="Grammarsaurus" pitchFamily="2" charset="0"/>
                          <a:cs typeface="Gill Sans MT"/>
                        </a:rPr>
                        <a:t>print easily onto paper</a:t>
                      </a:r>
                      <a:endParaRPr sz="1750" spc="-80" baseline="0" dirty="0">
                        <a:latin typeface="Grammarsaurus" pitchFamily="2" charset="0"/>
                        <a:cs typeface="Gill Sans MT"/>
                      </a:endParaRPr>
                    </a:p>
                  </a:txBody>
                  <a:tcPr marL="0" marR="0" marT="219710" marB="0">
                    <a:lnL w="12700">
                      <a:solidFill>
                        <a:srgbClr val="000000"/>
                      </a:solidFill>
                      <a:prstDash val="solid"/>
                    </a:lnL>
                    <a:lnR w="12700">
                      <a:solidFill>
                        <a:srgbClr val="000000"/>
                      </a:solidFill>
                      <a:prstDash val="solid"/>
                    </a:lnR>
                    <a:lnT w="19050">
                      <a:solidFill>
                        <a:srgbClr val="000000"/>
                      </a:solidFill>
                      <a:prstDash val="solid"/>
                    </a:lnT>
                    <a:lnB w="19050">
                      <a:solidFill>
                        <a:srgbClr val="000000"/>
                      </a:solidFill>
                      <a:prstDash val="solid"/>
                    </a:lnB>
                    <a:solidFill>
                      <a:srgbClr val="FFFFFF"/>
                    </a:solidFill>
                  </a:tcPr>
                </a:tc>
                <a:tc>
                  <a:txBody>
                    <a:bodyPr/>
                    <a:lstStyle/>
                    <a:p>
                      <a:pPr marL="84455" algn="ctr">
                        <a:lnSpc>
                          <a:spcPct val="100000"/>
                        </a:lnSpc>
                        <a:spcBef>
                          <a:spcPts val="1730"/>
                        </a:spcBef>
                      </a:pPr>
                      <a:r>
                        <a:rPr sz="1750" spc="-80" baseline="0" dirty="0">
                          <a:solidFill>
                            <a:srgbClr val="383838"/>
                          </a:solidFill>
                          <a:latin typeface="Grammarsaurus" pitchFamily="2" charset="0"/>
                          <a:cs typeface="Gill Sans MT"/>
                        </a:rPr>
                        <a:t>change colour</a:t>
                      </a:r>
                      <a:endParaRPr sz="1750" spc="-80" baseline="0" dirty="0">
                        <a:latin typeface="Grammarsaurus" pitchFamily="2" charset="0"/>
                        <a:cs typeface="Gill Sans MT"/>
                      </a:endParaRPr>
                    </a:p>
                  </a:txBody>
                  <a:tcPr marL="0" marR="0" marT="219710" marB="0">
                    <a:lnL w="12700">
                      <a:solidFill>
                        <a:srgbClr val="000000"/>
                      </a:solidFill>
                      <a:prstDash val="solid"/>
                    </a:lnL>
                    <a:lnR w="12700">
                      <a:solidFill>
                        <a:srgbClr val="000000"/>
                      </a:solidFill>
                      <a:prstDash val="solid"/>
                    </a:lnR>
                    <a:lnT w="19050">
                      <a:solidFill>
                        <a:srgbClr val="000000"/>
                      </a:solidFill>
                      <a:prstDash val="solid"/>
                    </a:lnT>
                    <a:lnB w="19050">
                      <a:solidFill>
                        <a:srgbClr val="000000"/>
                      </a:solidFill>
                      <a:prstDash val="solid"/>
                    </a:lnB>
                    <a:solidFill>
                      <a:srgbClr val="FFFFFF"/>
                    </a:solidFill>
                  </a:tcPr>
                </a:tc>
                <a:extLst>
                  <a:ext uri="{0D108BD9-81ED-4DB2-BD59-A6C34878D82A}">
                    <a16:rowId xmlns:a16="http://schemas.microsoft.com/office/drawing/2014/main" val="10002"/>
                  </a:ext>
                </a:extLst>
              </a:tr>
              <a:tr h="763270">
                <a:tc>
                  <a:txBody>
                    <a:bodyPr/>
                    <a:lstStyle/>
                    <a:p>
                      <a:pPr>
                        <a:lnSpc>
                          <a:spcPct val="100000"/>
                        </a:lnSpc>
                      </a:pPr>
                      <a:endParaRPr sz="1700" spc="-100" baseline="0">
                        <a:latin typeface="Grammarsaurus" pitchFamily="2" charset="0"/>
                        <a:cs typeface="Times New Roman"/>
                      </a:endParaRPr>
                    </a:p>
                  </a:txBody>
                  <a:tcPr marL="0" marR="0" marT="0" marB="0">
                    <a:lnL w="12700">
                      <a:solidFill>
                        <a:srgbClr val="000000"/>
                      </a:solidFill>
                      <a:prstDash val="solid"/>
                    </a:lnL>
                    <a:lnR w="12700">
                      <a:solidFill>
                        <a:srgbClr val="000000"/>
                      </a:solidFill>
                      <a:prstDash val="solid"/>
                    </a:lnR>
                    <a:lnT w="19050">
                      <a:solidFill>
                        <a:srgbClr val="000000"/>
                      </a:solidFill>
                      <a:prstDash val="solid"/>
                    </a:lnT>
                    <a:lnB w="12700">
                      <a:solidFill>
                        <a:srgbClr val="000000"/>
                      </a:solidFill>
                      <a:prstDash val="solid"/>
                    </a:lnB>
                    <a:solidFill>
                      <a:srgbClr val="FFFFFF"/>
                    </a:solidFill>
                  </a:tcPr>
                </a:tc>
                <a:tc>
                  <a:txBody>
                    <a:bodyPr/>
                    <a:lstStyle/>
                    <a:p>
                      <a:pPr marL="84455" algn="ctr">
                        <a:lnSpc>
                          <a:spcPct val="100000"/>
                        </a:lnSpc>
                        <a:spcBef>
                          <a:spcPts val="1760"/>
                        </a:spcBef>
                      </a:pPr>
                      <a:r>
                        <a:rPr sz="1750" spc="-80" baseline="0" dirty="0">
                          <a:solidFill>
                            <a:srgbClr val="383838"/>
                          </a:solidFill>
                          <a:latin typeface="Grammarsaurus" pitchFamily="2" charset="0"/>
                          <a:cs typeface="Gill Sans MT"/>
                        </a:rPr>
                        <a:t>check spelling</a:t>
                      </a:r>
                      <a:endParaRPr sz="1750" spc="-80" baseline="0" dirty="0">
                        <a:latin typeface="Grammarsaurus" pitchFamily="2" charset="0"/>
                        <a:cs typeface="Gill Sans MT"/>
                      </a:endParaRPr>
                    </a:p>
                  </a:txBody>
                  <a:tcPr marL="0" marR="0" marT="223520" marB="0">
                    <a:lnL w="12700">
                      <a:solidFill>
                        <a:srgbClr val="000000"/>
                      </a:solidFill>
                      <a:prstDash val="solid"/>
                    </a:lnL>
                    <a:lnR w="12700">
                      <a:solidFill>
                        <a:srgbClr val="000000"/>
                      </a:solidFill>
                      <a:prstDash val="solid"/>
                    </a:lnR>
                    <a:lnT w="19050">
                      <a:solidFill>
                        <a:srgbClr val="000000"/>
                      </a:solidFill>
                      <a:prstDash val="solid"/>
                    </a:lnT>
                    <a:lnB w="12700">
                      <a:solidFill>
                        <a:srgbClr val="000000"/>
                      </a:solidFill>
                      <a:prstDash val="solid"/>
                    </a:lnB>
                    <a:solidFill>
                      <a:srgbClr val="FFFFFF"/>
                    </a:solidFill>
                  </a:tcPr>
                </a:tc>
                <a:extLst>
                  <a:ext uri="{0D108BD9-81ED-4DB2-BD59-A6C34878D82A}">
                    <a16:rowId xmlns:a16="http://schemas.microsoft.com/office/drawing/2014/main" val="10003"/>
                  </a:ext>
                </a:extLst>
              </a:tr>
            </a:tbl>
          </a:graphicData>
        </a:graphic>
      </p:graphicFrame>
      <p:pic>
        <p:nvPicPr>
          <p:cNvPr id="18" name="object 18"/>
          <p:cNvPicPr/>
          <p:nvPr/>
        </p:nvPicPr>
        <p:blipFill>
          <a:blip r:embed="rId2" cstate="print"/>
          <a:stretch>
            <a:fillRect/>
          </a:stretch>
        </p:blipFill>
        <p:spPr>
          <a:xfrm>
            <a:off x="1280083" y="2087041"/>
            <a:ext cx="3933583" cy="3460445"/>
          </a:xfrm>
          <a:prstGeom prst="rect">
            <a:avLst/>
          </a:prstGeom>
        </p:spPr>
      </p:pic>
      <p:grpSp>
        <p:nvGrpSpPr>
          <p:cNvPr id="19" name="object 19"/>
          <p:cNvGrpSpPr/>
          <p:nvPr/>
        </p:nvGrpSpPr>
        <p:grpSpPr>
          <a:xfrm>
            <a:off x="4968265" y="6388154"/>
            <a:ext cx="2255520" cy="363220"/>
            <a:chOff x="4968265" y="6388154"/>
            <a:chExt cx="2255520" cy="363220"/>
          </a:xfrm>
        </p:grpSpPr>
        <p:sp>
          <p:nvSpPr>
            <p:cNvPr id="20" name="object 20"/>
            <p:cNvSpPr/>
            <p:nvPr/>
          </p:nvSpPr>
          <p:spPr>
            <a:xfrm>
              <a:off x="4974615" y="6394504"/>
              <a:ext cx="2242820" cy="350520"/>
            </a:xfrm>
            <a:custGeom>
              <a:avLst/>
              <a:gdLst/>
              <a:ahLst/>
              <a:cxnLst/>
              <a:rect l="l" t="t" r="r" b="b"/>
              <a:pathLst>
                <a:path w="2242820" h="350520">
                  <a:moveTo>
                    <a:pt x="2122792" y="0"/>
                  </a:moveTo>
                  <a:lnTo>
                    <a:pt x="119976" y="0"/>
                  </a:lnTo>
                  <a:lnTo>
                    <a:pt x="73391" y="9466"/>
                  </a:lnTo>
                  <a:lnTo>
                    <a:pt x="35242" y="35242"/>
                  </a:lnTo>
                  <a:lnTo>
                    <a:pt x="9466" y="73391"/>
                  </a:lnTo>
                  <a:lnTo>
                    <a:pt x="0" y="119976"/>
                  </a:lnTo>
                  <a:lnTo>
                    <a:pt x="0" y="230492"/>
                  </a:lnTo>
                  <a:lnTo>
                    <a:pt x="9466" y="277077"/>
                  </a:lnTo>
                  <a:lnTo>
                    <a:pt x="35242" y="315226"/>
                  </a:lnTo>
                  <a:lnTo>
                    <a:pt x="73391" y="341002"/>
                  </a:lnTo>
                  <a:lnTo>
                    <a:pt x="119976" y="350469"/>
                  </a:lnTo>
                  <a:lnTo>
                    <a:pt x="2122792" y="350469"/>
                  </a:lnTo>
                  <a:lnTo>
                    <a:pt x="2169377" y="341002"/>
                  </a:lnTo>
                  <a:lnTo>
                    <a:pt x="2207526" y="315226"/>
                  </a:lnTo>
                  <a:lnTo>
                    <a:pt x="2233302" y="277077"/>
                  </a:lnTo>
                  <a:lnTo>
                    <a:pt x="2242769" y="230492"/>
                  </a:lnTo>
                  <a:lnTo>
                    <a:pt x="2242769" y="119976"/>
                  </a:lnTo>
                  <a:lnTo>
                    <a:pt x="2233302" y="73391"/>
                  </a:lnTo>
                  <a:lnTo>
                    <a:pt x="2207526" y="35242"/>
                  </a:lnTo>
                  <a:lnTo>
                    <a:pt x="2169377" y="9466"/>
                  </a:lnTo>
                  <a:lnTo>
                    <a:pt x="2122792" y="0"/>
                  </a:lnTo>
                  <a:close/>
                </a:path>
              </a:pathLst>
            </a:custGeom>
            <a:solidFill>
              <a:srgbClr val="274F60"/>
            </a:solidFill>
          </p:spPr>
          <p:txBody>
            <a:bodyPr wrap="square" lIns="0" tIns="0" rIns="0" bIns="0" rtlCol="0"/>
            <a:lstStyle/>
            <a:p>
              <a:endParaRPr/>
            </a:p>
          </p:txBody>
        </p:sp>
        <p:sp>
          <p:nvSpPr>
            <p:cNvPr id="21" name="object 21"/>
            <p:cNvSpPr/>
            <p:nvPr/>
          </p:nvSpPr>
          <p:spPr>
            <a:xfrm>
              <a:off x="4974615" y="6394504"/>
              <a:ext cx="2242820" cy="350520"/>
            </a:xfrm>
            <a:custGeom>
              <a:avLst/>
              <a:gdLst/>
              <a:ahLst/>
              <a:cxnLst/>
              <a:rect l="l" t="t" r="r" b="b"/>
              <a:pathLst>
                <a:path w="2242820" h="350520">
                  <a:moveTo>
                    <a:pt x="2122792" y="350469"/>
                  </a:moveTo>
                  <a:lnTo>
                    <a:pt x="119976" y="350469"/>
                  </a:lnTo>
                  <a:lnTo>
                    <a:pt x="73391" y="341002"/>
                  </a:lnTo>
                  <a:lnTo>
                    <a:pt x="35242" y="315226"/>
                  </a:lnTo>
                  <a:lnTo>
                    <a:pt x="9466" y="277077"/>
                  </a:lnTo>
                  <a:lnTo>
                    <a:pt x="0" y="230492"/>
                  </a:lnTo>
                  <a:lnTo>
                    <a:pt x="0" y="119976"/>
                  </a:lnTo>
                  <a:lnTo>
                    <a:pt x="9466" y="73391"/>
                  </a:lnTo>
                  <a:lnTo>
                    <a:pt x="35242" y="35242"/>
                  </a:lnTo>
                  <a:lnTo>
                    <a:pt x="73391" y="9466"/>
                  </a:lnTo>
                  <a:lnTo>
                    <a:pt x="119976" y="0"/>
                  </a:lnTo>
                  <a:lnTo>
                    <a:pt x="2122792" y="0"/>
                  </a:lnTo>
                  <a:lnTo>
                    <a:pt x="2169377" y="9466"/>
                  </a:lnTo>
                  <a:lnTo>
                    <a:pt x="2207526" y="35242"/>
                  </a:lnTo>
                  <a:lnTo>
                    <a:pt x="2233302" y="73391"/>
                  </a:lnTo>
                  <a:lnTo>
                    <a:pt x="2242769" y="119976"/>
                  </a:lnTo>
                  <a:lnTo>
                    <a:pt x="2242769" y="230492"/>
                  </a:lnTo>
                  <a:lnTo>
                    <a:pt x="2233302" y="277077"/>
                  </a:lnTo>
                  <a:lnTo>
                    <a:pt x="2207526" y="315226"/>
                  </a:lnTo>
                  <a:lnTo>
                    <a:pt x="2169377" y="341002"/>
                  </a:lnTo>
                  <a:lnTo>
                    <a:pt x="2122792" y="350469"/>
                  </a:lnTo>
                  <a:close/>
                </a:path>
              </a:pathLst>
            </a:custGeom>
            <a:ln w="12700">
              <a:solidFill>
                <a:srgbClr val="05142B"/>
              </a:solidFill>
            </a:ln>
          </p:spPr>
          <p:txBody>
            <a:bodyPr wrap="square" lIns="0" tIns="0" rIns="0" bIns="0" rtlCol="0"/>
            <a:lstStyle/>
            <a:p>
              <a:endParaRPr/>
            </a:p>
          </p:txBody>
        </p:sp>
        <p:pic>
          <p:nvPicPr>
            <p:cNvPr id="22" name="object 22"/>
            <p:cNvPicPr/>
            <p:nvPr/>
          </p:nvPicPr>
          <p:blipFill>
            <a:blip r:embed="rId3" cstate="print"/>
            <a:stretch>
              <a:fillRect/>
            </a:stretch>
          </p:blipFill>
          <p:spPr>
            <a:xfrm>
              <a:off x="5059743" y="6434772"/>
              <a:ext cx="270797" cy="270793"/>
            </a:xfrm>
            <a:prstGeom prst="rect">
              <a:avLst/>
            </a:prstGeom>
          </p:spPr>
        </p:pic>
      </p:grpSp>
      <p:grpSp>
        <p:nvGrpSpPr>
          <p:cNvPr id="23" name="object 23"/>
          <p:cNvGrpSpPr/>
          <p:nvPr/>
        </p:nvGrpSpPr>
        <p:grpSpPr>
          <a:xfrm>
            <a:off x="11252599" y="0"/>
            <a:ext cx="939800" cy="911860"/>
            <a:chOff x="11252599" y="0"/>
            <a:chExt cx="939800" cy="911860"/>
          </a:xfrm>
        </p:grpSpPr>
        <p:sp>
          <p:nvSpPr>
            <p:cNvPr id="24" name="object 24"/>
            <p:cNvSpPr/>
            <p:nvPr/>
          </p:nvSpPr>
          <p:spPr>
            <a:xfrm>
              <a:off x="11252599" y="507999"/>
              <a:ext cx="448309" cy="403860"/>
            </a:xfrm>
            <a:custGeom>
              <a:avLst/>
              <a:gdLst/>
              <a:ahLst/>
              <a:cxnLst/>
              <a:rect l="l" t="t" r="r" b="b"/>
              <a:pathLst>
                <a:path w="448309" h="403859">
                  <a:moveTo>
                    <a:pt x="306724" y="0"/>
                  </a:moveTo>
                  <a:lnTo>
                    <a:pt x="141204" y="0"/>
                  </a:lnTo>
                  <a:lnTo>
                    <a:pt x="125957" y="2022"/>
                  </a:lnTo>
                  <a:lnTo>
                    <a:pt x="90595" y="29222"/>
                  </a:lnTo>
                  <a:lnTo>
                    <a:pt x="7829" y="172567"/>
                  </a:lnTo>
                  <a:lnTo>
                    <a:pt x="0" y="201790"/>
                  </a:lnTo>
                  <a:lnTo>
                    <a:pt x="1957" y="216794"/>
                  </a:lnTo>
                  <a:lnTo>
                    <a:pt x="90595" y="374357"/>
                  </a:lnTo>
                  <a:lnTo>
                    <a:pt x="125957" y="401557"/>
                  </a:lnTo>
                  <a:lnTo>
                    <a:pt x="141204" y="403580"/>
                  </a:lnTo>
                  <a:lnTo>
                    <a:pt x="306724" y="403580"/>
                  </a:lnTo>
                  <a:lnTo>
                    <a:pt x="347963" y="386553"/>
                  </a:lnTo>
                  <a:lnTo>
                    <a:pt x="440099" y="231013"/>
                  </a:lnTo>
                  <a:lnTo>
                    <a:pt x="447928" y="201790"/>
                  </a:lnTo>
                  <a:lnTo>
                    <a:pt x="445971" y="186786"/>
                  </a:lnTo>
                  <a:lnTo>
                    <a:pt x="357346" y="29222"/>
                  </a:lnTo>
                  <a:lnTo>
                    <a:pt x="321972" y="2022"/>
                  </a:lnTo>
                  <a:lnTo>
                    <a:pt x="306724" y="0"/>
                  </a:lnTo>
                  <a:close/>
                </a:path>
              </a:pathLst>
            </a:custGeom>
            <a:solidFill>
              <a:srgbClr val="5CAA46"/>
            </a:solidFill>
          </p:spPr>
          <p:txBody>
            <a:bodyPr wrap="square" lIns="0" tIns="0" rIns="0" bIns="0" rtlCol="0"/>
            <a:lstStyle/>
            <a:p>
              <a:endParaRPr/>
            </a:p>
          </p:txBody>
        </p:sp>
        <p:pic>
          <p:nvPicPr>
            <p:cNvPr id="25" name="object 25"/>
            <p:cNvPicPr/>
            <p:nvPr/>
          </p:nvPicPr>
          <p:blipFill>
            <a:blip r:embed="rId4" cstate="print"/>
            <a:stretch>
              <a:fillRect/>
            </a:stretch>
          </p:blipFill>
          <p:spPr>
            <a:xfrm>
              <a:off x="11367058" y="585076"/>
              <a:ext cx="230009" cy="245363"/>
            </a:xfrm>
            <a:prstGeom prst="rect">
              <a:avLst/>
            </a:prstGeom>
          </p:spPr>
        </p:pic>
        <p:sp>
          <p:nvSpPr>
            <p:cNvPr id="26" name="object 26"/>
            <p:cNvSpPr/>
            <p:nvPr/>
          </p:nvSpPr>
          <p:spPr>
            <a:xfrm>
              <a:off x="11640439" y="0"/>
              <a:ext cx="551815" cy="660400"/>
            </a:xfrm>
            <a:custGeom>
              <a:avLst/>
              <a:gdLst/>
              <a:ahLst/>
              <a:cxnLst/>
              <a:rect l="l" t="t" r="r" b="b"/>
              <a:pathLst>
                <a:path w="551815" h="660400">
                  <a:moveTo>
                    <a:pt x="551573" y="0"/>
                  </a:moveTo>
                  <a:lnTo>
                    <a:pt x="2706" y="0"/>
                  </a:lnTo>
                  <a:lnTo>
                    <a:pt x="1543" y="14004"/>
                  </a:lnTo>
                  <a:lnTo>
                    <a:pt x="682" y="28254"/>
                  </a:lnTo>
                  <a:lnTo>
                    <a:pt x="169" y="42251"/>
                  </a:lnTo>
                  <a:lnTo>
                    <a:pt x="0" y="56095"/>
                  </a:lnTo>
                  <a:lnTo>
                    <a:pt x="1944" y="104954"/>
                  </a:lnTo>
                  <a:lnTo>
                    <a:pt x="7686" y="152785"/>
                  </a:lnTo>
                  <a:lnTo>
                    <a:pt x="17085" y="199435"/>
                  </a:lnTo>
                  <a:lnTo>
                    <a:pt x="30002" y="244750"/>
                  </a:lnTo>
                  <a:lnTo>
                    <a:pt x="46296" y="288579"/>
                  </a:lnTo>
                  <a:lnTo>
                    <a:pt x="65829" y="330768"/>
                  </a:lnTo>
                  <a:lnTo>
                    <a:pt x="88460" y="371163"/>
                  </a:lnTo>
                  <a:lnTo>
                    <a:pt x="114051" y="409612"/>
                  </a:lnTo>
                  <a:lnTo>
                    <a:pt x="142461" y="445961"/>
                  </a:lnTo>
                  <a:lnTo>
                    <a:pt x="173551" y="480057"/>
                  </a:lnTo>
                  <a:lnTo>
                    <a:pt x="207181" y="511748"/>
                  </a:lnTo>
                  <a:lnTo>
                    <a:pt x="243211" y="540880"/>
                  </a:lnTo>
                  <a:lnTo>
                    <a:pt x="281503" y="567301"/>
                  </a:lnTo>
                  <a:lnTo>
                    <a:pt x="321916" y="590856"/>
                  </a:lnTo>
                  <a:lnTo>
                    <a:pt x="364310" y="611393"/>
                  </a:lnTo>
                  <a:lnTo>
                    <a:pt x="408547" y="628759"/>
                  </a:lnTo>
                  <a:lnTo>
                    <a:pt x="454486" y="642800"/>
                  </a:lnTo>
                  <a:lnTo>
                    <a:pt x="501988" y="653364"/>
                  </a:lnTo>
                  <a:lnTo>
                    <a:pt x="551386" y="660365"/>
                  </a:lnTo>
                  <a:lnTo>
                    <a:pt x="551573" y="660365"/>
                  </a:lnTo>
                  <a:lnTo>
                    <a:pt x="551573" y="0"/>
                  </a:lnTo>
                  <a:close/>
                </a:path>
              </a:pathLst>
            </a:custGeom>
            <a:solidFill>
              <a:srgbClr val="274F60"/>
            </a:solidFill>
          </p:spPr>
          <p:txBody>
            <a:bodyPr wrap="square" lIns="0" tIns="0" rIns="0" bIns="0" rtlCol="0"/>
            <a:lstStyle/>
            <a:p>
              <a:endParaRPr/>
            </a:p>
          </p:txBody>
        </p:sp>
        <p:sp>
          <p:nvSpPr>
            <p:cNvPr id="27" name="object 27"/>
            <p:cNvSpPr/>
            <p:nvPr/>
          </p:nvSpPr>
          <p:spPr>
            <a:xfrm>
              <a:off x="11634088" y="0"/>
              <a:ext cx="558165" cy="666750"/>
            </a:xfrm>
            <a:custGeom>
              <a:avLst/>
              <a:gdLst/>
              <a:ahLst/>
              <a:cxnLst/>
              <a:rect l="l" t="t" r="r" b="b"/>
              <a:pathLst>
                <a:path w="558165" h="666750">
                  <a:moveTo>
                    <a:pt x="15430" y="0"/>
                  </a:moveTo>
                  <a:lnTo>
                    <a:pt x="2682" y="0"/>
                  </a:lnTo>
                  <a:lnTo>
                    <a:pt x="1559" y="13537"/>
                  </a:lnTo>
                  <a:lnTo>
                    <a:pt x="690" y="27927"/>
                  </a:lnTo>
                  <a:lnTo>
                    <a:pt x="177" y="41940"/>
                  </a:lnTo>
                  <a:lnTo>
                    <a:pt x="0" y="56095"/>
                  </a:lnTo>
                  <a:lnTo>
                    <a:pt x="2018" y="104695"/>
                  </a:lnTo>
                  <a:lnTo>
                    <a:pt x="2104" y="106766"/>
                  </a:lnTo>
                  <a:lnTo>
                    <a:pt x="8358" y="156742"/>
                  </a:lnTo>
                  <a:lnTo>
                    <a:pt x="18676" y="205802"/>
                  </a:lnTo>
                  <a:lnTo>
                    <a:pt x="32972" y="253723"/>
                  </a:lnTo>
                  <a:lnTo>
                    <a:pt x="51158" y="300282"/>
                  </a:lnTo>
                  <a:lnTo>
                    <a:pt x="73148" y="345258"/>
                  </a:lnTo>
                  <a:lnTo>
                    <a:pt x="98855" y="388429"/>
                  </a:lnTo>
                  <a:lnTo>
                    <a:pt x="128192" y="429572"/>
                  </a:lnTo>
                  <a:lnTo>
                    <a:pt x="161074" y="468464"/>
                  </a:lnTo>
                  <a:lnTo>
                    <a:pt x="196796" y="504314"/>
                  </a:lnTo>
                  <a:lnTo>
                    <a:pt x="235071" y="536954"/>
                  </a:lnTo>
                  <a:lnTo>
                    <a:pt x="275686" y="566278"/>
                  </a:lnTo>
                  <a:lnTo>
                    <a:pt x="318430" y="592179"/>
                  </a:lnTo>
                  <a:lnTo>
                    <a:pt x="363088" y="614551"/>
                  </a:lnTo>
                  <a:lnTo>
                    <a:pt x="409448" y="633287"/>
                  </a:lnTo>
                  <a:lnTo>
                    <a:pt x="457298" y="648280"/>
                  </a:lnTo>
                  <a:lnTo>
                    <a:pt x="506424" y="659423"/>
                  </a:lnTo>
                  <a:lnTo>
                    <a:pt x="556615" y="666610"/>
                  </a:lnTo>
                  <a:lnTo>
                    <a:pt x="557923" y="666743"/>
                  </a:lnTo>
                  <a:lnTo>
                    <a:pt x="557923" y="653975"/>
                  </a:lnTo>
                  <a:lnTo>
                    <a:pt x="510129" y="647192"/>
                  </a:lnTo>
                  <a:lnTo>
                    <a:pt x="463618" y="636828"/>
                  </a:lnTo>
                  <a:lnTo>
                    <a:pt x="418528" y="623031"/>
                  </a:lnTo>
                  <a:lnTo>
                    <a:pt x="375009" y="605947"/>
                  </a:lnTo>
                  <a:lnTo>
                    <a:pt x="333211" y="585726"/>
                  </a:lnTo>
                  <a:lnTo>
                    <a:pt x="293283" y="562515"/>
                  </a:lnTo>
                  <a:lnTo>
                    <a:pt x="255376" y="536463"/>
                  </a:lnTo>
                  <a:lnTo>
                    <a:pt x="219640" y="507717"/>
                  </a:lnTo>
                  <a:lnTo>
                    <a:pt x="186224" y="476425"/>
                  </a:lnTo>
                  <a:lnTo>
                    <a:pt x="155279" y="442736"/>
                  </a:lnTo>
                  <a:lnTo>
                    <a:pt x="126955" y="406798"/>
                  </a:lnTo>
                  <a:lnTo>
                    <a:pt x="101401" y="368759"/>
                  </a:lnTo>
                  <a:lnTo>
                    <a:pt x="78768" y="328767"/>
                  </a:lnTo>
                  <a:lnTo>
                    <a:pt x="59205" y="286970"/>
                  </a:lnTo>
                  <a:lnTo>
                    <a:pt x="42863" y="243517"/>
                  </a:lnTo>
                  <a:lnTo>
                    <a:pt x="29891" y="198554"/>
                  </a:lnTo>
                  <a:lnTo>
                    <a:pt x="20440" y="152231"/>
                  </a:lnTo>
                  <a:lnTo>
                    <a:pt x="14660" y="104695"/>
                  </a:lnTo>
                  <a:lnTo>
                    <a:pt x="12700" y="56095"/>
                  </a:lnTo>
                  <a:lnTo>
                    <a:pt x="12880" y="42079"/>
                  </a:lnTo>
                  <a:lnTo>
                    <a:pt x="13410" y="27927"/>
                  </a:lnTo>
                  <a:lnTo>
                    <a:pt x="14269" y="13897"/>
                  </a:lnTo>
                  <a:lnTo>
                    <a:pt x="15430" y="0"/>
                  </a:lnTo>
                  <a:close/>
                </a:path>
              </a:pathLst>
            </a:custGeom>
            <a:solidFill>
              <a:srgbClr val="05142B"/>
            </a:solidFill>
          </p:spPr>
          <p:txBody>
            <a:bodyPr wrap="square" lIns="0" tIns="0" rIns="0" bIns="0" rtlCol="0"/>
            <a:lstStyle/>
            <a:p>
              <a:endParaRPr/>
            </a:p>
          </p:txBody>
        </p:sp>
        <p:sp>
          <p:nvSpPr>
            <p:cNvPr id="28" name="object 28"/>
            <p:cNvSpPr/>
            <p:nvPr/>
          </p:nvSpPr>
          <p:spPr>
            <a:xfrm>
              <a:off x="11640439" y="0"/>
              <a:ext cx="551815" cy="660400"/>
            </a:xfrm>
            <a:custGeom>
              <a:avLst/>
              <a:gdLst/>
              <a:ahLst/>
              <a:cxnLst/>
              <a:rect l="l" t="t" r="r" b="b"/>
              <a:pathLst>
                <a:path w="551815" h="660400">
                  <a:moveTo>
                    <a:pt x="551573" y="0"/>
                  </a:moveTo>
                  <a:lnTo>
                    <a:pt x="2706" y="0"/>
                  </a:lnTo>
                  <a:lnTo>
                    <a:pt x="1543" y="14004"/>
                  </a:lnTo>
                  <a:lnTo>
                    <a:pt x="682" y="28254"/>
                  </a:lnTo>
                  <a:lnTo>
                    <a:pt x="169" y="42251"/>
                  </a:lnTo>
                  <a:lnTo>
                    <a:pt x="0" y="56095"/>
                  </a:lnTo>
                  <a:lnTo>
                    <a:pt x="1944" y="104952"/>
                  </a:lnTo>
                  <a:lnTo>
                    <a:pt x="7686" y="152782"/>
                  </a:lnTo>
                  <a:lnTo>
                    <a:pt x="17085" y="199431"/>
                  </a:lnTo>
                  <a:lnTo>
                    <a:pt x="30002" y="244747"/>
                  </a:lnTo>
                  <a:lnTo>
                    <a:pt x="46296" y="288575"/>
                  </a:lnTo>
                  <a:lnTo>
                    <a:pt x="65829" y="330764"/>
                  </a:lnTo>
                  <a:lnTo>
                    <a:pt x="88460" y="371160"/>
                  </a:lnTo>
                  <a:lnTo>
                    <a:pt x="114051" y="409609"/>
                  </a:lnTo>
                  <a:lnTo>
                    <a:pt x="142461" y="445959"/>
                  </a:lnTo>
                  <a:lnTo>
                    <a:pt x="173551" y="480056"/>
                  </a:lnTo>
                  <a:lnTo>
                    <a:pt x="207181" y="511747"/>
                  </a:lnTo>
                  <a:lnTo>
                    <a:pt x="243211" y="540880"/>
                  </a:lnTo>
                  <a:lnTo>
                    <a:pt x="281503" y="567300"/>
                  </a:lnTo>
                  <a:lnTo>
                    <a:pt x="321916" y="590854"/>
                  </a:lnTo>
                  <a:lnTo>
                    <a:pt x="364310" y="611390"/>
                  </a:lnTo>
                  <a:lnTo>
                    <a:pt x="408547" y="628755"/>
                  </a:lnTo>
                  <a:lnTo>
                    <a:pt x="454486" y="642794"/>
                  </a:lnTo>
                  <a:lnTo>
                    <a:pt x="501988" y="653355"/>
                  </a:lnTo>
                  <a:lnTo>
                    <a:pt x="551395" y="660354"/>
                  </a:lnTo>
                  <a:lnTo>
                    <a:pt x="551573" y="660354"/>
                  </a:lnTo>
                  <a:lnTo>
                    <a:pt x="551573" y="0"/>
                  </a:lnTo>
                  <a:close/>
                </a:path>
              </a:pathLst>
            </a:custGeom>
            <a:solidFill>
              <a:srgbClr val="274F60"/>
            </a:solidFill>
          </p:spPr>
          <p:txBody>
            <a:bodyPr wrap="square" lIns="0" tIns="0" rIns="0" bIns="0" rtlCol="0"/>
            <a:lstStyle/>
            <a:p>
              <a:endParaRPr/>
            </a:p>
          </p:txBody>
        </p:sp>
        <p:sp>
          <p:nvSpPr>
            <p:cNvPr id="29" name="object 29"/>
            <p:cNvSpPr/>
            <p:nvPr/>
          </p:nvSpPr>
          <p:spPr>
            <a:xfrm>
              <a:off x="11634088" y="0"/>
              <a:ext cx="558165" cy="666750"/>
            </a:xfrm>
            <a:custGeom>
              <a:avLst/>
              <a:gdLst/>
              <a:ahLst/>
              <a:cxnLst/>
              <a:rect l="l" t="t" r="r" b="b"/>
              <a:pathLst>
                <a:path w="558165" h="666750">
                  <a:moveTo>
                    <a:pt x="15430" y="0"/>
                  </a:moveTo>
                  <a:lnTo>
                    <a:pt x="2682" y="0"/>
                  </a:lnTo>
                  <a:lnTo>
                    <a:pt x="1559" y="13538"/>
                  </a:lnTo>
                  <a:lnTo>
                    <a:pt x="690" y="27932"/>
                  </a:lnTo>
                  <a:lnTo>
                    <a:pt x="177" y="41940"/>
                  </a:lnTo>
                  <a:lnTo>
                    <a:pt x="0" y="56095"/>
                  </a:lnTo>
                  <a:lnTo>
                    <a:pt x="2018" y="104695"/>
                  </a:lnTo>
                  <a:lnTo>
                    <a:pt x="2104" y="106766"/>
                  </a:lnTo>
                  <a:lnTo>
                    <a:pt x="8358" y="156742"/>
                  </a:lnTo>
                  <a:lnTo>
                    <a:pt x="18676" y="205802"/>
                  </a:lnTo>
                  <a:lnTo>
                    <a:pt x="32972" y="253723"/>
                  </a:lnTo>
                  <a:lnTo>
                    <a:pt x="51158" y="300282"/>
                  </a:lnTo>
                  <a:lnTo>
                    <a:pt x="73148" y="345258"/>
                  </a:lnTo>
                  <a:lnTo>
                    <a:pt x="98855" y="388429"/>
                  </a:lnTo>
                  <a:lnTo>
                    <a:pt x="128192" y="429572"/>
                  </a:lnTo>
                  <a:lnTo>
                    <a:pt x="161074" y="468464"/>
                  </a:lnTo>
                  <a:lnTo>
                    <a:pt x="196792" y="504313"/>
                  </a:lnTo>
                  <a:lnTo>
                    <a:pt x="235066" y="536952"/>
                  </a:lnTo>
                  <a:lnTo>
                    <a:pt x="275681" y="566275"/>
                  </a:lnTo>
                  <a:lnTo>
                    <a:pt x="318424" y="592175"/>
                  </a:lnTo>
                  <a:lnTo>
                    <a:pt x="363083" y="614546"/>
                  </a:lnTo>
                  <a:lnTo>
                    <a:pt x="409445" y="633281"/>
                  </a:lnTo>
                  <a:lnTo>
                    <a:pt x="457296" y="648275"/>
                  </a:lnTo>
                  <a:lnTo>
                    <a:pt x="506424" y="659420"/>
                  </a:lnTo>
                  <a:lnTo>
                    <a:pt x="556615" y="666610"/>
                  </a:lnTo>
                  <a:lnTo>
                    <a:pt x="557923" y="666743"/>
                  </a:lnTo>
                  <a:lnTo>
                    <a:pt x="557923" y="653975"/>
                  </a:lnTo>
                  <a:lnTo>
                    <a:pt x="510129" y="647192"/>
                  </a:lnTo>
                  <a:lnTo>
                    <a:pt x="463618" y="636828"/>
                  </a:lnTo>
                  <a:lnTo>
                    <a:pt x="418528" y="623031"/>
                  </a:lnTo>
                  <a:lnTo>
                    <a:pt x="375009" y="605947"/>
                  </a:lnTo>
                  <a:lnTo>
                    <a:pt x="333211" y="585726"/>
                  </a:lnTo>
                  <a:lnTo>
                    <a:pt x="293283" y="562515"/>
                  </a:lnTo>
                  <a:lnTo>
                    <a:pt x="255376" y="536463"/>
                  </a:lnTo>
                  <a:lnTo>
                    <a:pt x="219640" y="507717"/>
                  </a:lnTo>
                  <a:lnTo>
                    <a:pt x="186224" y="476425"/>
                  </a:lnTo>
                  <a:lnTo>
                    <a:pt x="155279" y="442736"/>
                  </a:lnTo>
                  <a:lnTo>
                    <a:pt x="126955" y="406798"/>
                  </a:lnTo>
                  <a:lnTo>
                    <a:pt x="101401" y="368759"/>
                  </a:lnTo>
                  <a:lnTo>
                    <a:pt x="78768" y="328767"/>
                  </a:lnTo>
                  <a:lnTo>
                    <a:pt x="59205" y="286970"/>
                  </a:lnTo>
                  <a:lnTo>
                    <a:pt x="42863" y="243517"/>
                  </a:lnTo>
                  <a:lnTo>
                    <a:pt x="29891" y="198554"/>
                  </a:lnTo>
                  <a:lnTo>
                    <a:pt x="20440" y="152231"/>
                  </a:lnTo>
                  <a:lnTo>
                    <a:pt x="14660" y="104695"/>
                  </a:lnTo>
                  <a:lnTo>
                    <a:pt x="12700" y="56095"/>
                  </a:lnTo>
                  <a:lnTo>
                    <a:pt x="12880" y="42084"/>
                  </a:lnTo>
                  <a:lnTo>
                    <a:pt x="13410" y="27932"/>
                  </a:lnTo>
                  <a:lnTo>
                    <a:pt x="14269" y="13897"/>
                  </a:lnTo>
                  <a:lnTo>
                    <a:pt x="15430" y="0"/>
                  </a:lnTo>
                  <a:close/>
                </a:path>
              </a:pathLst>
            </a:custGeom>
            <a:solidFill>
              <a:srgbClr val="05142B"/>
            </a:solidFill>
          </p:spPr>
          <p:txBody>
            <a:bodyPr wrap="square" lIns="0" tIns="0" rIns="0" bIns="0" rtlCol="0"/>
            <a:lstStyle/>
            <a:p>
              <a:endParaRPr/>
            </a:p>
          </p:txBody>
        </p:sp>
      </p:grpSp>
      <p:sp>
        <p:nvSpPr>
          <p:cNvPr id="30" name="object 30"/>
          <p:cNvSpPr txBox="1"/>
          <p:nvPr/>
        </p:nvSpPr>
        <p:spPr>
          <a:xfrm>
            <a:off x="11779160" y="49593"/>
            <a:ext cx="360680" cy="391160"/>
          </a:xfrm>
          <a:prstGeom prst="rect">
            <a:avLst/>
          </a:prstGeom>
        </p:spPr>
        <p:txBody>
          <a:bodyPr vert="horz" wrap="square" lIns="0" tIns="12700" rIns="0" bIns="0" rtlCol="0">
            <a:spAutoFit/>
          </a:bodyPr>
          <a:lstStyle/>
          <a:p>
            <a:pPr marL="12700">
              <a:lnSpc>
                <a:spcPct val="100000"/>
              </a:lnSpc>
              <a:spcBef>
                <a:spcPts val="100"/>
              </a:spcBef>
            </a:pPr>
            <a:r>
              <a:rPr sz="2400" b="1" dirty="0">
                <a:solidFill>
                  <a:srgbClr val="FFFFFF"/>
                </a:solidFill>
                <a:latin typeface="Grammarsaurus" pitchFamily="2" charset="0"/>
                <a:cs typeface="Gill Sans MT"/>
              </a:rPr>
              <a:t>22</a:t>
            </a:r>
            <a:endParaRPr sz="2400" dirty="0">
              <a:latin typeface="Grammarsaurus" pitchFamily="2" charset="0"/>
              <a:cs typeface="Gill Sans MT"/>
            </a:endParaRPr>
          </a:p>
        </p:txBody>
      </p:sp>
      <p:sp>
        <p:nvSpPr>
          <p:cNvPr id="33" name="object 13"/>
          <p:cNvSpPr txBox="1"/>
          <p:nvPr/>
        </p:nvSpPr>
        <p:spPr>
          <a:xfrm>
            <a:off x="2671200" y="1452498"/>
            <a:ext cx="1128395" cy="349885"/>
          </a:xfrm>
          <a:prstGeom prst="rect">
            <a:avLst/>
          </a:prstGeom>
        </p:spPr>
        <p:txBody>
          <a:bodyPr vert="horz" wrap="square" lIns="0" tIns="15875" rIns="0" bIns="0" rtlCol="0">
            <a:spAutoFit/>
          </a:bodyPr>
          <a:lstStyle/>
          <a:p>
            <a:pPr marL="12700">
              <a:lnSpc>
                <a:spcPct val="100000"/>
              </a:lnSpc>
              <a:spcBef>
                <a:spcPts val="125"/>
              </a:spcBef>
            </a:pPr>
            <a:r>
              <a:rPr sz="2100" b="1" spc="-20" dirty="0">
                <a:solidFill>
                  <a:srgbClr val="FFFFFF"/>
                </a:solidFill>
                <a:latin typeface="Grammarsaurus" pitchFamily="2" charset="0"/>
                <a:cs typeface="Gill Sans MT"/>
              </a:rPr>
              <a:t>station </a:t>
            </a:r>
            <a:r>
              <a:rPr lang="en-US" sz="2100" b="1" spc="-20" dirty="0" smtClean="0">
                <a:solidFill>
                  <a:srgbClr val="FFFFFF"/>
                </a:solidFill>
                <a:latin typeface="Grammarsaurus" pitchFamily="2" charset="0"/>
                <a:cs typeface="Gill Sans MT"/>
              </a:rPr>
              <a:t>4</a:t>
            </a:r>
            <a:endParaRPr sz="2100" spc="-20" dirty="0">
              <a:latin typeface="Grammarsaurus" pitchFamily="2" charset="0"/>
              <a:cs typeface="Gill Sans MT"/>
            </a:endParaRPr>
          </a:p>
        </p:txBody>
      </p:sp>
      <p:sp>
        <p:nvSpPr>
          <p:cNvPr id="34" name="object 9"/>
          <p:cNvSpPr txBox="1"/>
          <p:nvPr/>
        </p:nvSpPr>
        <p:spPr>
          <a:xfrm>
            <a:off x="972000" y="226426"/>
            <a:ext cx="1084325" cy="339195"/>
          </a:xfrm>
          <a:prstGeom prst="rect">
            <a:avLst/>
          </a:prstGeom>
        </p:spPr>
        <p:txBody>
          <a:bodyPr vert="horz" wrap="square" lIns="0" tIns="15875" rIns="0" bIns="0" rtlCol="0">
            <a:spAutoFit/>
          </a:bodyPr>
          <a:lstStyle/>
          <a:p>
            <a:pPr marL="12700">
              <a:lnSpc>
                <a:spcPct val="100000"/>
              </a:lnSpc>
              <a:spcBef>
                <a:spcPts val="125"/>
              </a:spcBef>
            </a:pPr>
            <a:r>
              <a:rPr sz="2100" b="1" dirty="0">
                <a:solidFill>
                  <a:srgbClr val="05142B"/>
                </a:solidFill>
                <a:latin typeface="Grammarsaurus" pitchFamily="2" charset="0"/>
                <a:cs typeface="Gill Sans MT"/>
              </a:rPr>
              <a:t>answers</a:t>
            </a:r>
            <a:endParaRPr sz="2100" dirty="0">
              <a:latin typeface="Grammarsaurus" pitchFamily="2" charset="0"/>
              <a:cs typeface="Gill Sans MT"/>
            </a:endParaRPr>
          </a:p>
        </p:txBody>
      </p:sp>
      <p:sp>
        <p:nvSpPr>
          <p:cNvPr id="35" name="object 5"/>
          <p:cNvSpPr txBox="1">
            <a:spLocks noGrp="1"/>
          </p:cNvSpPr>
          <p:nvPr>
            <p:ph type="title"/>
          </p:nvPr>
        </p:nvSpPr>
        <p:spPr>
          <a:xfrm>
            <a:off x="2844000" y="248434"/>
            <a:ext cx="6580625" cy="589280"/>
          </a:xfrm>
          <a:prstGeom prst="rect">
            <a:avLst/>
          </a:prstGeom>
        </p:spPr>
        <p:txBody>
          <a:bodyPr vert="horz" wrap="square" lIns="0" tIns="12700" rIns="0" bIns="0" rtlCol="0">
            <a:spAutoFit/>
          </a:bodyPr>
          <a:lstStyle/>
          <a:p>
            <a:pPr marL="2330450">
              <a:lnSpc>
                <a:spcPct val="100000"/>
              </a:lnSpc>
              <a:spcBef>
                <a:spcPts val="100"/>
              </a:spcBef>
            </a:pPr>
            <a:r>
              <a:rPr spc="-100" dirty="0">
                <a:latin typeface="Grammarsaurus" pitchFamily="2" charset="0"/>
              </a:rPr>
              <a:t>Activity 1</a:t>
            </a:r>
          </a:p>
        </p:txBody>
      </p:sp>
      <p:sp>
        <p:nvSpPr>
          <p:cNvPr id="37" name="object 19"/>
          <p:cNvSpPr txBox="1"/>
          <p:nvPr/>
        </p:nvSpPr>
        <p:spPr>
          <a:xfrm>
            <a:off x="7465161" y="2128961"/>
            <a:ext cx="2651760" cy="331501"/>
          </a:xfrm>
          <a:prstGeom prst="rect">
            <a:avLst/>
          </a:prstGeom>
        </p:spPr>
        <p:txBody>
          <a:bodyPr vert="horz" wrap="square" lIns="0" tIns="15875" rIns="0" bIns="0" rtlCol="0">
            <a:spAutoFit/>
          </a:bodyPr>
          <a:lstStyle/>
          <a:p>
            <a:pPr marL="12700">
              <a:lnSpc>
                <a:spcPct val="100000"/>
              </a:lnSpc>
              <a:spcBef>
                <a:spcPts val="125"/>
              </a:spcBef>
            </a:pPr>
            <a:r>
              <a:rPr sz="2050" b="1" spc="-20" dirty="0">
                <a:solidFill>
                  <a:srgbClr val="0C1720"/>
                </a:solidFill>
                <a:latin typeface="Grammarsaurus" pitchFamily="2" charset="0"/>
                <a:cs typeface="Gill Sans MT"/>
              </a:rPr>
              <a:t>Answers may include:</a:t>
            </a:r>
            <a:endParaRPr sz="2050" spc="-20" dirty="0">
              <a:latin typeface="Grammarsaurus" pitchFamily="2" charset="0"/>
              <a:cs typeface="Gill Sans MT"/>
            </a:endParaRPr>
          </a:p>
        </p:txBody>
      </p:sp>
      <p:sp>
        <p:nvSpPr>
          <p:cNvPr id="38" name="object 39"/>
          <p:cNvSpPr txBox="1"/>
          <p:nvPr/>
        </p:nvSpPr>
        <p:spPr>
          <a:xfrm>
            <a:off x="11160000" y="919911"/>
            <a:ext cx="705778" cy="260456"/>
          </a:xfrm>
          <a:prstGeom prst="rect">
            <a:avLst/>
          </a:prstGeom>
        </p:spPr>
        <p:txBody>
          <a:bodyPr vert="horz" wrap="square" lIns="0" tIns="41275" rIns="0" bIns="0" rtlCol="0">
            <a:spAutoFit/>
          </a:bodyPr>
          <a:lstStyle/>
          <a:p>
            <a:pPr marL="12700" marR="5080" indent="47625">
              <a:lnSpc>
                <a:spcPct val="78800"/>
              </a:lnSpc>
              <a:spcBef>
                <a:spcPts val="325"/>
              </a:spcBef>
            </a:pPr>
            <a:r>
              <a:rPr sz="900" b="1" spc="-20" dirty="0">
                <a:solidFill>
                  <a:srgbClr val="5BAB46"/>
                </a:solidFill>
                <a:latin typeface="Grammarsaurus" pitchFamily="2" charset="0"/>
                <a:cs typeface="Gill Sans MT"/>
              </a:rPr>
              <a:t>Historical significance</a:t>
            </a:r>
            <a:endParaRPr sz="900" spc="-20" dirty="0">
              <a:latin typeface="Grammarsaurus" pitchFamily="2" charset="0"/>
              <a:cs typeface="Gill Sans MT"/>
            </a:endParaRPr>
          </a:p>
        </p:txBody>
      </p:sp>
      <p:sp>
        <p:nvSpPr>
          <p:cNvPr id="39" name="object 90"/>
          <p:cNvSpPr txBox="1"/>
          <p:nvPr/>
        </p:nvSpPr>
        <p:spPr>
          <a:xfrm>
            <a:off x="5382723" y="6468763"/>
            <a:ext cx="1745717" cy="172483"/>
          </a:xfrm>
          <a:prstGeom prst="rect">
            <a:avLst/>
          </a:prstGeom>
        </p:spPr>
        <p:txBody>
          <a:bodyPr vert="horz" wrap="square" lIns="0" tIns="3175" rIns="0" bIns="0" rtlCol="0">
            <a:spAutoFit/>
          </a:bodyPr>
          <a:lstStyle/>
          <a:p>
            <a:pPr marL="12700">
              <a:lnSpc>
                <a:spcPct val="100000"/>
              </a:lnSpc>
              <a:spcBef>
                <a:spcPts val="25"/>
              </a:spcBef>
            </a:pPr>
            <a:r>
              <a:rPr sz="1100" b="1" spc="-30" dirty="0">
                <a:solidFill>
                  <a:srgbClr val="FFFFFF"/>
                </a:solidFill>
                <a:latin typeface="Grammarsaurus" pitchFamily="2" charset="0"/>
                <a:cs typeface="Gill Sans MT"/>
              </a:rPr>
              <a:t>www.grammarsaurus.co.uk</a:t>
            </a:r>
            <a:endParaRPr sz="1100" spc="-30" dirty="0">
              <a:latin typeface="Grammarsaurus" pitchFamily="2" charset="0"/>
              <a:cs typeface="Gill Sans MT"/>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object 2"/>
          <p:cNvGrpSpPr/>
          <p:nvPr/>
        </p:nvGrpSpPr>
        <p:grpSpPr>
          <a:xfrm>
            <a:off x="4832350" y="157911"/>
            <a:ext cx="2527300" cy="768350"/>
            <a:chOff x="4832350" y="157911"/>
            <a:chExt cx="2527300" cy="768350"/>
          </a:xfrm>
        </p:grpSpPr>
        <p:sp>
          <p:nvSpPr>
            <p:cNvPr id="3" name="object 3"/>
            <p:cNvSpPr/>
            <p:nvPr/>
          </p:nvSpPr>
          <p:spPr>
            <a:xfrm>
              <a:off x="4838700" y="164261"/>
              <a:ext cx="2514600" cy="755650"/>
            </a:xfrm>
            <a:custGeom>
              <a:avLst/>
              <a:gdLst/>
              <a:ahLst/>
              <a:cxnLst/>
              <a:rect l="l" t="t" r="r" b="b"/>
              <a:pathLst>
                <a:path w="2514600" h="755650">
                  <a:moveTo>
                    <a:pt x="2491727" y="0"/>
                  </a:moveTo>
                  <a:lnTo>
                    <a:pt x="22872" y="0"/>
                  </a:lnTo>
                  <a:lnTo>
                    <a:pt x="13978" y="3498"/>
                  </a:lnTo>
                  <a:lnTo>
                    <a:pt x="6707" y="13033"/>
                  </a:lnTo>
                  <a:lnTo>
                    <a:pt x="1800" y="27164"/>
                  </a:lnTo>
                  <a:lnTo>
                    <a:pt x="0" y="44450"/>
                  </a:lnTo>
                  <a:lnTo>
                    <a:pt x="0" y="710692"/>
                  </a:lnTo>
                  <a:lnTo>
                    <a:pt x="1800" y="727977"/>
                  </a:lnTo>
                  <a:lnTo>
                    <a:pt x="6707" y="742108"/>
                  </a:lnTo>
                  <a:lnTo>
                    <a:pt x="13978" y="751643"/>
                  </a:lnTo>
                  <a:lnTo>
                    <a:pt x="22872" y="755142"/>
                  </a:lnTo>
                  <a:lnTo>
                    <a:pt x="2491727" y="755142"/>
                  </a:lnTo>
                  <a:lnTo>
                    <a:pt x="2500621" y="751643"/>
                  </a:lnTo>
                  <a:lnTo>
                    <a:pt x="2507892" y="742108"/>
                  </a:lnTo>
                  <a:lnTo>
                    <a:pt x="2512799" y="727977"/>
                  </a:lnTo>
                  <a:lnTo>
                    <a:pt x="2514600" y="710692"/>
                  </a:lnTo>
                  <a:lnTo>
                    <a:pt x="2514600" y="44450"/>
                  </a:lnTo>
                  <a:lnTo>
                    <a:pt x="2512799" y="27164"/>
                  </a:lnTo>
                  <a:lnTo>
                    <a:pt x="2507892" y="13033"/>
                  </a:lnTo>
                  <a:lnTo>
                    <a:pt x="2500621" y="3498"/>
                  </a:lnTo>
                  <a:lnTo>
                    <a:pt x="2491727" y="0"/>
                  </a:lnTo>
                  <a:close/>
                </a:path>
              </a:pathLst>
            </a:custGeom>
            <a:solidFill>
              <a:srgbClr val="274F60"/>
            </a:solidFill>
          </p:spPr>
          <p:txBody>
            <a:bodyPr wrap="square" lIns="0" tIns="0" rIns="0" bIns="0" rtlCol="0"/>
            <a:lstStyle/>
            <a:p>
              <a:endParaRPr/>
            </a:p>
          </p:txBody>
        </p:sp>
        <p:sp>
          <p:nvSpPr>
            <p:cNvPr id="4" name="object 4"/>
            <p:cNvSpPr/>
            <p:nvPr/>
          </p:nvSpPr>
          <p:spPr>
            <a:xfrm>
              <a:off x="4838700" y="164261"/>
              <a:ext cx="2514600" cy="755650"/>
            </a:xfrm>
            <a:custGeom>
              <a:avLst/>
              <a:gdLst/>
              <a:ahLst/>
              <a:cxnLst/>
              <a:rect l="l" t="t" r="r" b="b"/>
              <a:pathLst>
                <a:path w="2514600" h="755650">
                  <a:moveTo>
                    <a:pt x="22872" y="755142"/>
                  </a:moveTo>
                  <a:lnTo>
                    <a:pt x="13978" y="751643"/>
                  </a:lnTo>
                  <a:lnTo>
                    <a:pt x="6707" y="742108"/>
                  </a:lnTo>
                  <a:lnTo>
                    <a:pt x="1800" y="727977"/>
                  </a:lnTo>
                  <a:lnTo>
                    <a:pt x="0" y="710692"/>
                  </a:lnTo>
                  <a:lnTo>
                    <a:pt x="0" y="44450"/>
                  </a:lnTo>
                  <a:lnTo>
                    <a:pt x="1800" y="27164"/>
                  </a:lnTo>
                  <a:lnTo>
                    <a:pt x="6707" y="13033"/>
                  </a:lnTo>
                  <a:lnTo>
                    <a:pt x="13978" y="3498"/>
                  </a:lnTo>
                  <a:lnTo>
                    <a:pt x="22872" y="0"/>
                  </a:lnTo>
                  <a:lnTo>
                    <a:pt x="2491727" y="0"/>
                  </a:lnTo>
                  <a:lnTo>
                    <a:pt x="2500621" y="3498"/>
                  </a:lnTo>
                  <a:lnTo>
                    <a:pt x="2507892" y="13033"/>
                  </a:lnTo>
                  <a:lnTo>
                    <a:pt x="2512799" y="27164"/>
                  </a:lnTo>
                  <a:lnTo>
                    <a:pt x="2514600" y="44450"/>
                  </a:lnTo>
                  <a:lnTo>
                    <a:pt x="2514600" y="710692"/>
                  </a:lnTo>
                  <a:lnTo>
                    <a:pt x="2512799" y="727977"/>
                  </a:lnTo>
                  <a:lnTo>
                    <a:pt x="2507892" y="742108"/>
                  </a:lnTo>
                  <a:lnTo>
                    <a:pt x="2500621" y="751643"/>
                  </a:lnTo>
                  <a:lnTo>
                    <a:pt x="2491727" y="755142"/>
                  </a:lnTo>
                  <a:lnTo>
                    <a:pt x="22872" y="755142"/>
                  </a:lnTo>
                  <a:close/>
                </a:path>
              </a:pathLst>
            </a:custGeom>
            <a:ln w="12700">
              <a:solidFill>
                <a:srgbClr val="05142B"/>
              </a:solidFill>
            </a:ln>
          </p:spPr>
          <p:txBody>
            <a:bodyPr wrap="square" lIns="0" tIns="0" rIns="0" bIns="0" rtlCol="0"/>
            <a:lstStyle/>
            <a:p>
              <a:endParaRPr/>
            </a:p>
          </p:txBody>
        </p:sp>
      </p:grpSp>
      <p:grpSp>
        <p:nvGrpSpPr>
          <p:cNvPr id="6" name="object 6"/>
          <p:cNvGrpSpPr/>
          <p:nvPr/>
        </p:nvGrpSpPr>
        <p:grpSpPr>
          <a:xfrm>
            <a:off x="721518" y="138690"/>
            <a:ext cx="1536065" cy="514350"/>
            <a:chOff x="721518" y="138690"/>
            <a:chExt cx="1536065" cy="514350"/>
          </a:xfrm>
        </p:grpSpPr>
        <p:sp>
          <p:nvSpPr>
            <p:cNvPr id="7" name="object 7"/>
            <p:cNvSpPr/>
            <p:nvPr/>
          </p:nvSpPr>
          <p:spPr>
            <a:xfrm>
              <a:off x="727392" y="144564"/>
              <a:ext cx="1524000" cy="502920"/>
            </a:xfrm>
            <a:custGeom>
              <a:avLst/>
              <a:gdLst/>
              <a:ahLst/>
              <a:cxnLst/>
              <a:rect l="l" t="t" r="r" b="b"/>
              <a:pathLst>
                <a:path w="1524000" h="502920">
                  <a:moveTo>
                    <a:pt x="1488744" y="0"/>
                  </a:moveTo>
                  <a:lnTo>
                    <a:pt x="35242" y="0"/>
                  </a:lnTo>
                  <a:lnTo>
                    <a:pt x="21522" y="2768"/>
                  </a:lnTo>
                  <a:lnTo>
                    <a:pt x="10320" y="10320"/>
                  </a:lnTo>
                  <a:lnTo>
                    <a:pt x="2768" y="21522"/>
                  </a:lnTo>
                  <a:lnTo>
                    <a:pt x="0" y="35242"/>
                  </a:lnTo>
                  <a:lnTo>
                    <a:pt x="0" y="467220"/>
                  </a:lnTo>
                  <a:lnTo>
                    <a:pt x="2768" y="480942"/>
                  </a:lnTo>
                  <a:lnTo>
                    <a:pt x="10320" y="492148"/>
                  </a:lnTo>
                  <a:lnTo>
                    <a:pt x="21522" y="499704"/>
                  </a:lnTo>
                  <a:lnTo>
                    <a:pt x="35242" y="502475"/>
                  </a:lnTo>
                  <a:lnTo>
                    <a:pt x="1488744" y="502475"/>
                  </a:lnTo>
                  <a:lnTo>
                    <a:pt x="1502466" y="499704"/>
                  </a:lnTo>
                  <a:lnTo>
                    <a:pt x="1513673" y="492148"/>
                  </a:lnTo>
                  <a:lnTo>
                    <a:pt x="1521229" y="480942"/>
                  </a:lnTo>
                  <a:lnTo>
                    <a:pt x="1524000" y="467220"/>
                  </a:lnTo>
                  <a:lnTo>
                    <a:pt x="1524000" y="35242"/>
                  </a:lnTo>
                  <a:lnTo>
                    <a:pt x="1521229" y="21522"/>
                  </a:lnTo>
                  <a:lnTo>
                    <a:pt x="1513673" y="10320"/>
                  </a:lnTo>
                  <a:lnTo>
                    <a:pt x="1502466" y="2768"/>
                  </a:lnTo>
                  <a:lnTo>
                    <a:pt x="1488744" y="0"/>
                  </a:lnTo>
                  <a:close/>
                </a:path>
              </a:pathLst>
            </a:custGeom>
            <a:solidFill>
              <a:srgbClr val="4AF6C7"/>
            </a:solidFill>
          </p:spPr>
          <p:txBody>
            <a:bodyPr wrap="square" lIns="0" tIns="0" rIns="0" bIns="0" rtlCol="0"/>
            <a:lstStyle/>
            <a:p>
              <a:endParaRPr/>
            </a:p>
          </p:txBody>
        </p:sp>
        <p:sp>
          <p:nvSpPr>
            <p:cNvPr id="8" name="object 8"/>
            <p:cNvSpPr/>
            <p:nvPr/>
          </p:nvSpPr>
          <p:spPr>
            <a:xfrm>
              <a:off x="727392" y="144564"/>
              <a:ext cx="1524000" cy="502920"/>
            </a:xfrm>
            <a:custGeom>
              <a:avLst/>
              <a:gdLst/>
              <a:ahLst/>
              <a:cxnLst/>
              <a:rect l="l" t="t" r="r" b="b"/>
              <a:pathLst>
                <a:path w="1524000" h="502920">
                  <a:moveTo>
                    <a:pt x="1488744" y="502475"/>
                  </a:moveTo>
                  <a:lnTo>
                    <a:pt x="35242" y="502475"/>
                  </a:lnTo>
                  <a:lnTo>
                    <a:pt x="21522" y="499704"/>
                  </a:lnTo>
                  <a:lnTo>
                    <a:pt x="10320" y="492148"/>
                  </a:lnTo>
                  <a:lnTo>
                    <a:pt x="2768" y="480942"/>
                  </a:lnTo>
                  <a:lnTo>
                    <a:pt x="0" y="467220"/>
                  </a:lnTo>
                  <a:lnTo>
                    <a:pt x="0" y="35242"/>
                  </a:lnTo>
                  <a:lnTo>
                    <a:pt x="2768" y="21522"/>
                  </a:lnTo>
                  <a:lnTo>
                    <a:pt x="10320" y="10320"/>
                  </a:lnTo>
                  <a:lnTo>
                    <a:pt x="21522" y="2768"/>
                  </a:lnTo>
                  <a:lnTo>
                    <a:pt x="35242" y="0"/>
                  </a:lnTo>
                  <a:lnTo>
                    <a:pt x="1488744" y="0"/>
                  </a:lnTo>
                  <a:lnTo>
                    <a:pt x="1502466" y="2768"/>
                  </a:lnTo>
                  <a:lnTo>
                    <a:pt x="1513673" y="10320"/>
                  </a:lnTo>
                  <a:lnTo>
                    <a:pt x="1521229" y="21522"/>
                  </a:lnTo>
                  <a:lnTo>
                    <a:pt x="1524000" y="35242"/>
                  </a:lnTo>
                  <a:lnTo>
                    <a:pt x="1524000" y="467220"/>
                  </a:lnTo>
                  <a:lnTo>
                    <a:pt x="1521229" y="480942"/>
                  </a:lnTo>
                  <a:lnTo>
                    <a:pt x="1513673" y="492148"/>
                  </a:lnTo>
                  <a:lnTo>
                    <a:pt x="1502466" y="499704"/>
                  </a:lnTo>
                  <a:lnTo>
                    <a:pt x="1488744" y="502475"/>
                  </a:lnTo>
                </a:path>
              </a:pathLst>
            </a:custGeom>
            <a:ln w="11747">
              <a:solidFill>
                <a:srgbClr val="0A1730"/>
              </a:solidFill>
            </a:ln>
          </p:spPr>
          <p:txBody>
            <a:bodyPr wrap="square" lIns="0" tIns="0" rIns="0" bIns="0" rtlCol="0"/>
            <a:lstStyle/>
            <a:p>
              <a:endParaRPr/>
            </a:p>
          </p:txBody>
        </p:sp>
      </p:grpSp>
      <p:grpSp>
        <p:nvGrpSpPr>
          <p:cNvPr id="10" name="object 10"/>
          <p:cNvGrpSpPr/>
          <p:nvPr/>
        </p:nvGrpSpPr>
        <p:grpSpPr>
          <a:xfrm>
            <a:off x="2446966" y="1370107"/>
            <a:ext cx="1536065" cy="514350"/>
            <a:chOff x="2446966" y="1370107"/>
            <a:chExt cx="1536065" cy="514350"/>
          </a:xfrm>
        </p:grpSpPr>
        <p:sp>
          <p:nvSpPr>
            <p:cNvPr id="11" name="object 11"/>
            <p:cNvSpPr/>
            <p:nvPr/>
          </p:nvSpPr>
          <p:spPr>
            <a:xfrm>
              <a:off x="2452839" y="1375981"/>
              <a:ext cx="1524000" cy="502920"/>
            </a:xfrm>
            <a:custGeom>
              <a:avLst/>
              <a:gdLst/>
              <a:ahLst/>
              <a:cxnLst/>
              <a:rect l="l" t="t" r="r" b="b"/>
              <a:pathLst>
                <a:path w="1524000" h="502919">
                  <a:moveTo>
                    <a:pt x="1488744" y="0"/>
                  </a:moveTo>
                  <a:lnTo>
                    <a:pt x="35242" y="0"/>
                  </a:lnTo>
                  <a:lnTo>
                    <a:pt x="21522" y="2768"/>
                  </a:lnTo>
                  <a:lnTo>
                    <a:pt x="10320" y="10320"/>
                  </a:lnTo>
                  <a:lnTo>
                    <a:pt x="2768" y="21522"/>
                  </a:lnTo>
                  <a:lnTo>
                    <a:pt x="0" y="35242"/>
                  </a:lnTo>
                  <a:lnTo>
                    <a:pt x="0" y="467220"/>
                  </a:lnTo>
                  <a:lnTo>
                    <a:pt x="2768" y="480942"/>
                  </a:lnTo>
                  <a:lnTo>
                    <a:pt x="10320" y="492148"/>
                  </a:lnTo>
                  <a:lnTo>
                    <a:pt x="21522" y="499704"/>
                  </a:lnTo>
                  <a:lnTo>
                    <a:pt x="35242" y="502475"/>
                  </a:lnTo>
                  <a:lnTo>
                    <a:pt x="1488744" y="502475"/>
                  </a:lnTo>
                  <a:lnTo>
                    <a:pt x="1502466" y="499704"/>
                  </a:lnTo>
                  <a:lnTo>
                    <a:pt x="1513673" y="492148"/>
                  </a:lnTo>
                  <a:lnTo>
                    <a:pt x="1521229" y="480942"/>
                  </a:lnTo>
                  <a:lnTo>
                    <a:pt x="1523999" y="467220"/>
                  </a:lnTo>
                  <a:lnTo>
                    <a:pt x="1523999" y="35242"/>
                  </a:lnTo>
                  <a:lnTo>
                    <a:pt x="1521229" y="21522"/>
                  </a:lnTo>
                  <a:lnTo>
                    <a:pt x="1513673" y="10320"/>
                  </a:lnTo>
                  <a:lnTo>
                    <a:pt x="1502466" y="2768"/>
                  </a:lnTo>
                  <a:lnTo>
                    <a:pt x="1488744" y="0"/>
                  </a:lnTo>
                  <a:close/>
                </a:path>
              </a:pathLst>
            </a:custGeom>
            <a:solidFill>
              <a:srgbClr val="274F60"/>
            </a:solidFill>
          </p:spPr>
          <p:txBody>
            <a:bodyPr wrap="square" lIns="0" tIns="0" rIns="0" bIns="0" rtlCol="0"/>
            <a:lstStyle/>
            <a:p>
              <a:endParaRPr/>
            </a:p>
          </p:txBody>
        </p:sp>
        <p:sp>
          <p:nvSpPr>
            <p:cNvPr id="12" name="object 12"/>
            <p:cNvSpPr/>
            <p:nvPr/>
          </p:nvSpPr>
          <p:spPr>
            <a:xfrm>
              <a:off x="2452839" y="1375981"/>
              <a:ext cx="1524000" cy="502920"/>
            </a:xfrm>
            <a:custGeom>
              <a:avLst/>
              <a:gdLst/>
              <a:ahLst/>
              <a:cxnLst/>
              <a:rect l="l" t="t" r="r" b="b"/>
              <a:pathLst>
                <a:path w="1524000" h="502919">
                  <a:moveTo>
                    <a:pt x="1488744" y="502475"/>
                  </a:moveTo>
                  <a:lnTo>
                    <a:pt x="35242" y="502475"/>
                  </a:lnTo>
                  <a:lnTo>
                    <a:pt x="21522" y="499704"/>
                  </a:lnTo>
                  <a:lnTo>
                    <a:pt x="10320" y="492148"/>
                  </a:lnTo>
                  <a:lnTo>
                    <a:pt x="2768" y="480942"/>
                  </a:lnTo>
                  <a:lnTo>
                    <a:pt x="0" y="467220"/>
                  </a:lnTo>
                  <a:lnTo>
                    <a:pt x="0" y="35242"/>
                  </a:lnTo>
                  <a:lnTo>
                    <a:pt x="2768" y="21522"/>
                  </a:lnTo>
                  <a:lnTo>
                    <a:pt x="10320" y="10320"/>
                  </a:lnTo>
                  <a:lnTo>
                    <a:pt x="21522" y="2768"/>
                  </a:lnTo>
                  <a:lnTo>
                    <a:pt x="35242" y="0"/>
                  </a:lnTo>
                  <a:lnTo>
                    <a:pt x="1488744" y="0"/>
                  </a:lnTo>
                  <a:lnTo>
                    <a:pt x="1502466" y="2768"/>
                  </a:lnTo>
                  <a:lnTo>
                    <a:pt x="1513673" y="10320"/>
                  </a:lnTo>
                  <a:lnTo>
                    <a:pt x="1521229" y="21522"/>
                  </a:lnTo>
                  <a:lnTo>
                    <a:pt x="1523999" y="35242"/>
                  </a:lnTo>
                  <a:lnTo>
                    <a:pt x="1523999" y="467220"/>
                  </a:lnTo>
                  <a:lnTo>
                    <a:pt x="1521229" y="480942"/>
                  </a:lnTo>
                  <a:lnTo>
                    <a:pt x="1513673" y="492148"/>
                  </a:lnTo>
                  <a:lnTo>
                    <a:pt x="1502466" y="499704"/>
                  </a:lnTo>
                  <a:lnTo>
                    <a:pt x="1488744" y="502475"/>
                  </a:lnTo>
                </a:path>
              </a:pathLst>
            </a:custGeom>
            <a:ln w="11747">
              <a:solidFill>
                <a:srgbClr val="0A1730"/>
              </a:solidFill>
            </a:ln>
          </p:spPr>
          <p:txBody>
            <a:bodyPr wrap="square" lIns="0" tIns="0" rIns="0" bIns="0" rtlCol="0"/>
            <a:lstStyle/>
            <a:p>
              <a:endParaRPr/>
            </a:p>
          </p:txBody>
        </p:sp>
      </p:grpSp>
      <p:sp>
        <p:nvSpPr>
          <p:cNvPr id="14" name="object 14"/>
          <p:cNvSpPr/>
          <p:nvPr/>
        </p:nvSpPr>
        <p:spPr>
          <a:xfrm>
            <a:off x="6096000" y="3141890"/>
            <a:ext cx="5386705" cy="2290445"/>
          </a:xfrm>
          <a:custGeom>
            <a:avLst/>
            <a:gdLst/>
            <a:ahLst/>
            <a:cxnLst/>
            <a:rect l="l" t="t" r="r" b="b"/>
            <a:pathLst>
              <a:path w="5386705" h="2290445">
                <a:moveTo>
                  <a:pt x="2693035" y="0"/>
                </a:moveTo>
                <a:lnTo>
                  <a:pt x="0" y="0"/>
                </a:lnTo>
                <a:lnTo>
                  <a:pt x="0" y="763371"/>
                </a:lnTo>
                <a:lnTo>
                  <a:pt x="0" y="763676"/>
                </a:lnTo>
                <a:lnTo>
                  <a:pt x="0" y="1526743"/>
                </a:lnTo>
                <a:lnTo>
                  <a:pt x="0" y="1527048"/>
                </a:lnTo>
                <a:lnTo>
                  <a:pt x="0" y="2290432"/>
                </a:lnTo>
                <a:lnTo>
                  <a:pt x="2693035" y="2290432"/>
                </a:lnTo>
                <a:lnTo>
                  <a:pt x="2693035" y="1527048"/>
                </a:lnTo>
                <a:lnTo>
                  <a:pt x="2693035" y="1526743"/>
                </a:lnTo>
                <a:lnTo>
                  <a:pt x="2693035" y="763676"/>
                </a:lnTo>
                <a:lnTo>
                  <a:pt x="2693035" y="763371"/>
                </a:lnTo>
                <a:lnTo>
                  <a:pt x="2693035" y="0"/>
                </a:lnTo>
                <a:close/>
              </a:path>
              <a:path w="5386705" h="2290445">
                <a:moveTo>
                  <a:pt x="5386095" y="0"/>
                </a:moveTo>
                <a:lnTo>
                  <a:pt x="2693047" y="0"/>
                </a:lnTo>
                <a:lnTo>
                  <a:pt x="2693047" y="763371"/>
                </a:lnTo>
                <a:lnTo>
                  <a:pt x="2693047" y="763676"/>
                </a:lnTo>
                <a:lnTo>
                  <a:pt x="2693047" y="1526743"/>
                </a:lnTo>
                <a:lnTo>
                  <a:pt x="2693047" y="1527048"/>
                </a:lnTo>
                <a:lnTo>
                  <a:pt x="2693047" y="2290432"/>
                </a:lnTo>
                <a:lnTo>
                  <a:pt x="5386095" y="2290432"/>
                </a:lnTo>
                <a:lnTo>
                  <a:pt x="5386095" y="1527048"/>
                </a:lnTo>
                <a:lnTo>
                  <a:pt x="5386095" y="1526743"/>
                </a:lnTo>
                <a:lnTo>
                  <a:pt x="5386095" y="763676"/>
                </a:lnTo>
                <a:lnTo>
                  <a:pt x="5386095" y="763371"/>
                </a:lnTo>
                <a:lnTo>
                  <a:pt x="5386095" y="0"/>
                </a:lnTo>
                <a:close/>
              </a:path>
            </a:pathLst>
          </a:custGeom>
          <a:solidFill>
            <a:srgbClr val="FFFFFF"/>
          </a:solidFill>
        </p:spPr>
        <p:txBody>
          <a:bodyPr wrap="square" lIns="0" tIns="0" rIns="0" bIns="0" rtlCol="0"/>
          <a:lstStyle/>
          <a:p>
            <a:endParaRPr/>
          </a:p>
        </p:txBody>
      </p:sp>
      <p:graphicFrame>
        <p:nvGraphicFramePr>
          <p:cNvPr id="15" name="object 15"/>
          <p:cNvGraphicFramePr>
            <a:graphicFrameLocks noGrp="1"/>
          </p:cNvGraphicFramePr>
          <p:nvPr>
            <p:extLst>
              <p:ext uri="{D42A27DB-BD31-4B8C-83A1-F6EECF244321}">
                <p14:modId xmlns:p14="http://schemas.microsoft.com/office/powerpoint/2010/main" val="2912143937"/>
              </p:ext>
            </p:extLst>
          </p:nvPr>
        </p:nvGraphicFramePr>
        <p:xfrm>
          <a:off x="6089650" y="2603931"/>
          <a:ext cx="5386070" cy="2821305"/>
        </p:xfrm>
        <a:graphic>
          <a:graphicData uri="http://schemas.openxmlformats.org/drawingml/2006/table">
            <a:tbl>
              <a:tblPr firstRow="1" bandRow="1">
                <a:tableStyleId>{2D5ABB26-0587-4C30-8999-92F81FD0307C}</a:tableStyleId>
              </a:tblPr>
              <a:tblGrid>
                <a:gridCol w="2693035">
                  <a:extLst>
                    <a:ext uri="{9D8B030D-6E8A-4147-A177-3AD203B41FA5}">
                      <a16:colId xmlns:a16="http://schemas.microsoft.com/office/drawing/2014/main" val="20000"/>
                    </a:ext>
                  </a:extLst>
                </a:gridCol>
                <a:gridCol w="2693035">
                  <a:extLst>
                    <a:ext uri="{9D8B030D-6E8A-4147-A177-3AD203B41FA5}">
                      <a16:colId xmlns:a16="http://schemas.microsoft.com/office/drawing/2014/main" val="20001"/>
                    </a:ext>
                  </a:extLst>
                </a:gridCol>
              </a:tblGrid>
              <a:tr h="531495">
                <a:tc>
                  <a:txBody>
                    <a:bodyPr/>
                    <a:lstStyle/>
                    <a:p>
                      <a:pPr algn="ctr">
                        <a:lnSpc>
                          <a:spcPct val="100000"/>
                        </a:lnSpc>
                        <a:spcBef>
                          <a:spcPts val="595"/>
                        </a:spcBef>
                      </a:pPr>
                      <a:r>
                        <a:rPr sz="2050" b="1" spc="0" dirty="0">
                          <a:solidFill>
                            <a:srgbClr val="FFFFFF"/>
                          </a:solidFill>
                          <a:latin typeface="Grammarsaurus" pitchFamily="2" charset="0"/>
                          <a:cs typeface="Gill Sans MT"/>
                        </a:rPr>
                        <a:t>can</a:t>
                      </a:r>
                      <a:endParaRPr sz="2050" spc="0" dirty="0">
                        <a:latin typeface="Grammarsaurus" pitchFamily="2" charset="0"/>
                        <a:cs typeface="Gill Sans MT"/>
                      </a:endParaRPr>
                    </a:p>
                  </a:txBody>
                  <a:tcPr marL="0" marR="0" marT="75565" marB="0">
                    <a:lnL w="12700">
                      <a:solidFill>
                        <a:srgbClr val="111111"/>
                      </a:solidFill>
                      <a:prstDash val="solid"/>
                    </a:lnL>
                    <a:lnR w="12700">
                      <a:solidFill>
                        <a:srgbClr val="111111"/>
                      </a:solidFill>
                      <a:prstDash val="solid"/>
                    </a:lnR>
                    <a:lnT w="12700">
                      <a:solidFill>
                        <a:srgbClr val="111111"/>
                      </a:solidFill>
                      <a:prstDash val="solid"/>
                    </a:lnT>
                    <a:lnB w="19050">
                      <a:solidFill>
                        <a:srgbClr val="000000"/>
                      </a:solidFill>
                      <a:prstDash val="solid"/>
                    </a:lnB>
                    <a:solidFill>
                      <a:srgbClr val="274F60"/>
                    </a:solidFill>
                  </a:tcPr>
                </a:tc>
                <a:tc>
                  <a:txBody>
                    <a:bodyPr/>
                    <a:lstStyle/>
                    <a:p>
                      <a:pPr algn="ctr">
                        <a:lnSpc>
                          <a:spcPct val="100000"/>
                        </a:lnSpc>
                        <a:spcBef>
                          <a:spcPts val="595"/>
                        </a:spcBef>
                      </a:pPr>
                      <a:r>
                        <a:rPr sz="2050" b="1" spc="0" dirty="0">
                          <a:solidFill>
                            <a:srgbClr val="0C1720"/>
                          </a:solidFill>
                          <a:latin typeface="Grammarsaurus" pitchFamily="2" charset="0"/>
                          <a:cs typeface="Gill Sans MT"/>
                        </a:rPr>
                        <a:t>cannot</a:t>
                      </a:r>
                      <a:endParaRPr sz="2050" spc="0" dirty="0">
                        <a:latin typeface="Grammarsaurus" pitchFamily="2" charset="0"/>
                        <a:cs typeface="Gill Sans MT"/>
                      </a:endParaRPr>
                    </a:p>
                  </a:txBody>
                  <a:tcPr marL="0" marR="0" marT="75565" marB="0">
                    <a:lnL w="12700">
                      <a:solidFill>
                        <a:srgbClr val="111111"/>
                      </a:solidFill>
                      <a:prstDash val="solid"/>
                    </a:lnL>
                    <a:lnR w="12700">
                      <a:solidFill>
                        <a:srgbClr val="111111"/>
                      </a:solidFill>
                      <a:prstDash val="solid"/>
                    </a:lnR>
                    <a:lnT w="12700">
                      <a:solidFill>
                        <a:srgbClr val="111111"/>
                      </a:solidFill>
                      <a:prstDash val="solid"/>
                    </a:lnT>
                    <a:lnB w="19050">
                      <a:solidFill>
                        <a:srgbClr val="000000"/>
                      </a:solidFill>
                      <a:prstDash val="solid"/>
                    </a:lnB>
                    <a:solidFill>
                      <a:srgbClr val="47F1CE"/>
                    </a:solidFill>
                  </a:tcPr>
                </a:tc>
                <a:extLst>
                  <a:ext uri="{0D108BD9-81ED-4DB2-BD59-A6C34878D82A}">
                    <a16:rowId xmlns:a16="http://schemas.microsoft.com/office/drawing/2014/main" val="10000"/>
                  </a:ext>
                </a:extLst>
              </a:tr>
              <a:tr h="763270">
                <a:tc>
                  <a:txBody>
                    <a:bodyPr/>
                    <a:lstStyle/>
                    <a:p>
                      <a:pPr marL="94615" algn="ctr">
                        <a:lnSpc>
                          <a:spcPct val="100000"/>
                        </a:lnSpc>
                        <a:spcBef>
                          <a:spcPts val="1730"/>
                        </a:spcBef>
                      </a:pPr>
                      <a:r>
                        <a:rPr sz="1750" spc="-100" baseline="0" dirty="0">
                          <a:solidFill>
                            <a:srgbClr val="383838"/>
                          </a:solidFill>
                          <a:latin typeface="Grammarsaurus" pitchFamily="2" charset="0"/>
                          <a:cs typeface="Gill Sans MT"/>
                        </a:rPr>
                        <a:t>type letters</a:t>
                      </a:r>
                      <a:endParaRPr sz="1750" spc="-100" baseline="0" dirty="0">
                        <a:latin typeface="Grammarsaurus" pitchFamily="2" charset="0"/>
                        <a:cs typeface="Gill Sans MT"/>
                      </a:endParaRPr>
                    </a:p>
                  </a:txBody>
                  <a:tcPr marL="0" marR="0" marT="219710" marB="0">
                    <a:lnL w="12700">
                      <a:solidFill>
                        <a:srgbClr val="000000"/>
                      </a:solidFill>
                      <a:prstDash val="solid"/>
                    </a:lnL>
                    <a:lnR w="12700">
                      <a:solidFill>
                        <a:srgbClr val="000000"/>
                      </a:solidFill>
                      <a:prstDash val="solid"/>
                    </a:lnR>
                    <a:lnT w="19050">
                      <a:solidFill>
                        <a:srgbClr val="000000"/>
                      </a:solidFill>
                      <a:prstDash val="solid"/>
                    </a:lnT>
                    <a:lnB w="19050">
                      <a:solidFill>
                        <a:srgbClr val="000000"/>
                      </a:solidFill>
                      <a:prstDash val="solid"/>
                    </a:lnB>
                    <a:solidFill>
                      <a:srgbClr val="FFFFFF"/>
                    </a:solidFill>
                  </a:tcPr>
                </a:tc>
                <a:tc>
                  <a:txBody>
                    <a:bodyPr/>
                    <a:lstStyle/>
                    <a:p>
                      <a:pPr marL="1059815" marR="109855" indent="-857885">
                        <a:lnSpc>
                          <a:spcPct val="78700"/>
                        </a:lnSpc>
                        <a:spcBef>
                          <a:spcPts val="1455"/>
                        </a:spcBef>
                      </a:pPr>
                      <a:r>
                        <a:rPr sz="1750" spc="-120" baseline="0" dirty="0">
                          <a:solidFill>
                            <a:srgbClr val="383838"/>
                          </a:solidFill>
                          <a:latin typeface="Grammarsaurus" pitchFamily="2" charset="0"/>
                          <a:cs typeface="Gill Sans MT"/>
                        </a:rPr>
                        <a:t>rub out if you have made a </a:t>
                      </a:r>
                      <a:r>
                        <a:rPr sz="1750" spc="-100" baseline="0" dirty="0">
                          <a:solidFill>
                            <a:srgbClr val="383838"/>
                          </a:solidFill>
                          <a:latin typeface="Grammarsaurus" pitchFamily="2" charset="0"/>
                          <a:cs typeface="Gill Sans MT"/>
                        </a:rPr>
                        <a:t>mistake</a:t>
                      </a:r>
                      <a:endParaRPr sz="1750" spc="-100" baseline="0" dirty="0">
                        <a:latin typeface="Grammarsaurus" pitchFamily="2" charset="0"/>
                        <a:cs typeface="Gill Sans MT"/>
                      </a:endParaRPr>
                    </a:p>
                  </a:txBody>
                  <a:tcPr marL="0" marR="0" marT="184785" marB="0">
                    <a:lnL w="12700">
                      <a:solidFill>
                        <a:srgbClr val="000000"/>
                      </a:solidFill>
                      <a:prstDash val="solid"/>
                    </a:lnL>
                    <a:lnR w="12700">
                      <a:solidFill>
                        <a:srgbClr val="000000"/>
                      </a:solidFill>
                      <a:prstDash val="solid"/>
                    </a:lnR>
                    <a:lnT w="19050">
                      <a:solidFill>
                        <a:srgbClr val="000000"/>
                      </a:solidFill>
                      <a:prstDash val="solid"/>
                    </a:lnT>
                    <a:lnB w="19050">
                      <a:solidFill>
                        <a:srgbClr val="000000"/>
                      </a:solidFill>
                      <a:prstDash val="solid"/>
                    </a:lnB>
                    <a:solidFill>
                      <a:srgbClr val="FFFFFF"/>
                    </a:solidFill>
                  </a:tcPr>
                </a:tc>
                <a:extLst>
                  <a:ext uri="{0D108BD9-81ED-4DB2-BD59-A6C34878D82A}">
                    <a16:rowId xmlns:a16="http://schemas.microsoft.com/office/drawing/2014/main" val="10001"/>
                  </a:ext>
                </a:extLst>
              </a:tr>
              <a:tr h="763270">
                <a:tc>
                  <a:txBody>
                    <a:bodyPr/>
                    <a:lstStyle/>
                    <a:p>
                      <a:pPr marL="94615" algn="ctr">
                        <a:lnSpc>
                          <a:spcPct val="100000"/>
                        </a:lnSpc>
                        <a:spcBef>
                          <a:spcPts val="1730"/>
                        </a:spcBef>
                      </a:pPr>
                      <a:r>
                        <a:rPr sz="1750" spc="-100" baseline="0" dirty="0">
                          <a:solidFill>
                            <a:srgbClr val="383838"/>
                          </a:solidFill>
                          <a:latin typeface="Grammarsaurus" pitchFamily="2" charset="0"/>
                          <a:cs typeface="Gill Sans MT"/>
                        </a:rPr>
                        <a:t>talk and the tablet will type</a:t>
                      </a:r>
                      <a:endParaRPr sz="1750" spc="-100" baseline="0" dirty="0">
                        <a:latin typeface="Grammarsaurus" pitchFamily="2" charset="0"/>
                        <a:cs typeface="Gill Sans MT"/>
                      </a:endParaRPr>
                    </a:p>
                  </a:txBody>
                  <a:tcPr marL="0" marR="0" marT="219710" marB="0">
                    <a:lnL w="12700">
                      <a:solidFill>
                        <a:srgbClr val="000000"/>
                      </a:solidFill>
                      <a:prstDash val="solid"/>
                    </a:lnL>
                    <a:lnR w="12700">
                      <a:solidFill>
                        <a:srgbClr val="000000"/>
                      </a:solidFill>
                      <a:prstDash val="solid"/>
                    </a:lnR>
                    <a:lnT w="19050">
                      <a:solidFill>
                        <a:srgbClr val="000000"/>
                      </a:solidFill>
                      <a:prstDash val="solid"/>
                    </a:lnT>
                    <a:lnB w="19050">
                      <a:solidFill>
                        <a:srgbClr val="000000"/>
                      </a:solidFill>
                      <a:prstDash val="solid"/>
                    </a:lnB>
                    <a:solidFill>
                      <a:srgbClr val="FFFFFF"/>
                    </a:solidFill>
                  </a:tcPr>
                </a:tc>
                <a:tc>
                  <a:txBody>
                    <a:bodyPr/>
                    <a:lstStyle/>
                    <a:p>
                      <a:pPr marL="84455" algn="ctr">
                        <a:lnSpc>
                          <a:spcPct val="100000"/>
                        </a:lnSpc>
                        <a:spcBef>
                          <a:spcPts val="1730"/>
                        </a:spcBef>
                      </a:pPr>
                      <a:r>
                        <a:rPr sz="1750" spc="-80" baseline="0" dirty="0">
                          <a:solidFill>
                            <a:srgbClr val="383838"/>
                          </a:solidFill>
                          <a:latin typeface="Grammarsaurus" pitchFamily="2" charset="0"/>
                          <a:cs typeface="Gill Sans MT"/>
                        </a:rPr>
                        <a:t>change colour</a:t>
                      </a:r>
                      <a:endParaRPr sz="1750" spc="-80" baseline="0" dirty="0">
                        <a:latin typeface="Grammarsaurus" pitchFamily="2" charset="0"/>
                        <a:cs typeface="Gill Sans MT"/>
                      </a:endParaRPr>
                    </a:p>
                  </a:txBody>
                  <a:tcPr marL="0" marR="0" marT="219710" marB="0">
                    <a:lnL w="12700">
                      <a:solidFill>
                        <a:srgbClr val="000000"/>
                      </a:solidFill>
                      <a:prstDash val="solid"/>
                    </a:lnL>
                    <a:lnR w="12700">
                      <a:solidFill>
                        <a:srgbClr val="000000"/>
                      </a:solidFill>
                      <a:prstDash val="solid"/>
                    </a:lnR>
                    <a:lnT w="19050">
                      <a:solidFill>
                        <a:srgbClr val="000000"/>
                      </a:solidFill>
                      <a:prstDash val="solid"/>
                    </a:lnT>
                    <a:lnB w="19050">
                      <a:solidFill>
                        <a:srgbClr val="000000"/>
                      </a:solidFill>
                      <a:prstDash val="solid"/>
                    </a:lnB>
                    <a:solidFill>
                      <a:srgbClr val="FFFFFF"/>
                    </a:solidFill>
                  </a:tcPr>
                </a:tc>
                <a:extLst>
                  <a:ext uri="{0D108BD9-81ED-4DB2-BD59-A6C34878D82A}">
                    <a16:rowId xmlns:a16="http://schemas.microsoft.com/office/drawing/2014/main" val="10002"/>
                  </a:ext>
                </a:extLst>
              </a:tr>
              <a:tr h="763270">
                <a:tc>
                  <a:txBody>
                    <a:bodyPr/>
                    <a:lstStyle/>
                    <a:p>
                      <a:pPr marL="94615" algn="ctr">
                        <a:lnSpc>
                          <a:spcPct val="100000"/>
                        </a:lnSpc>
                        <a:spcBef>
                          <a:spcPts val="1680"/>
                        </a:spcBef>
                      </a:pPr>
                      <a:r>
                        <a:rPr sz="1750" spc="-90" baseline="0" dirty="0">
                          <a:solidFill>
                            <a:srgbClr val="383838"/>
                          </a:solidFill>
                          <a:latin typeface="Grammarsaurus" pitchFamily="2" charset="0"/>
                          <a:cs typeface="Gill Sans MT"/>
                        </a:rPr>
                        <a:t>check spelling</a:t>
                      </a:r>
                      <a:endParaRPr sz="1750" spc="-90" baseline="0" dirty="0">
                        <a:latin typeface="Grammarsaurus" pitchFamily="2" charset="0"/>
                        <a:cs typeface="Gill Sans MT"/>
                      </a:endParaRPr>
                    </a:p>
                  </a:txBody>
                  <a:tcPr marL="0" marR="0" marT="213360" marB="0">
                    <a:lnL w="12700">
                      <a:solidFill>
                        <a:srgbClr val="000000"/>
                      </a:solidFill>
                      <a:prstDash val="solid"/>
                    </a:lnL>
                    <a:lnR w="12700">
                      <a:solidFill>
                        <a:srgbClr val="000000"/>
                      </a:solidFill>
                      <a:prstDash val="solid"/>
                    </a:lnR>
                    <a:lnT w="19050">
                      <a:solidFill>
                        <a:srgbClr val="000000"/>
                      </a:solidFill>
                      <a:prstDash val="solid"/>
                    </a:lnT>
                    <a:lnB w="12700">
                      <a:solidFill>
                        <a:srgbClr val="000000"/>
                      </a:solidFill>
                      <a:prstDash val="solid"/>
                    </a:lnB>
                    <a:solidFill>
                      <a:srgbClr val="FFFFFF"/>
                    </a:solidFill>
                  </a:tcPr>
                </a:tc>
                <a:tc>
                  <a:txBody>
                    <a:bodyPr/>
                    <a:lstStyle/>
                    <a:p>
                      <a:pPr marL="582295" marR="187960" indent="-302260">
                        <a:lnSpc>
                          <a:spcPct val="78700"/>
                        </a:lnSpc>
                        <a:spcBef>
                          <a:spcPts val="1325"/>
                        </a:spcBef>
                      </a:pPr>
                      <a:r>
                        <a:rPr sz="1750" spc="-120" baseline="0" dirty="0">
                          <a:solidFill>
                            <a:srgbClr val="383838"/>
                          </a:solidFill>
                          <a:latin typeface="Grammarsaurus" pitchFamily="2" charset="0"/>
                          <a:cs typeface="Gill Sans MT"/>
                        </a:rPr>
                        <a:t>sometimes type what you have said correctly</a:t>
                      </a:r>
                      <a:endParaRPr sz="1750" spc="-120" baseline="0" dirty="0">
                        <a:latin typeface="Grammarsaurus" pitchFamily="2" charset="0"/>
                        <a:cs typeface="Gill Sans MT"/>
                      </a:endParaRPr>
                    </a:p>
                  </a:txBody>
                  <a:tcPr marL="0" marR="0" marT="168275" marB="0">
                    <a:lnL w="12700">
                      <a:solidFill>
                        <a:srgbClr val="000000"/>
                      </a:solidFill>
                      <a:prstDash val="solid"/>
                    </a:lnL>
                    <a:lnR w="12700">
                      <a:solidFill>
                        <a:srgbClr val="000000"/>
                      </a:solidFill>
                      <a:prstDash val="solid"/>
                    </a:lnR>
                    <a:lnT w="19050">
                      <a:solidFill>
                        <a:srgbClr val="000000"/>
                      </a:solidFill>
                      <a:prstDash val="solid"/>
                    </a:lnT>
                    <a:lnB w="12700">
                      <a:solidFill>
                        <a:srgbClr val="000000"/>
                      </a:solidFill>
                      <a:prstDash val="solid"/>
                    </a:lnB>
                    <a:solidFill>
                      <a:srgbClr val="FFFFFF"/>
                    </a:solidFill>
                  </a:tcPr>
                </a:tc>
                <a:extLst>
                  <a:ext uri="{0D108BD9-81ED-4DB2-BD59-A6C34878D82A}">
                    <a16:rowId xmlns:a16="http://schemas.microsoft.com/office/drawing/2014/main" val="10003"/>
                  </a:ext>
                </a:extLst>
              </a:tr>
            </a:tbl>
          </a:graphicData>
        </a:graphic>
      </p:graphicFrame>
      <p:pic>
        <p:nvPicPr>
          <p:cNvPr id="18" name="object 18"/>
          <p:cNvPicPr/>
          <p:nvPr/>
        </p:nvPicPr>
        <p:blipFill>
          <a:blip r:embed="rId2" cstate="print"/>
          <a:stretch>
            <a:fillRect/>
          </a:stretch>
        </p:blipFill>
        <p:spPr>
          <a:xfrm>
            <a:off x="1073302" y="2234623"/>
            <a:ext cx="4386554" cy="3341158"/>
          </a:xfrm>
          <a:prstGeom prst="rect">
            <a:avLst/>
          </a:prstGeom>
        </p:spPr>
      </p:pic>
      <p:grpSp>
        <p:nvGrpSpPr>
          <p:cNvPr id="19" name="object 19"/>
          <p:cNvGrpSpPr/>
          <p:nvPr/>
        </p:nvGrpSpPr>
        <p:grpSpPr>
          <a:xfrm>
            <a:off x="4968265" y="6388154"/>
            <a:ext cx="2255520" cy="363220"/>
            <a:chOff x="4968265" y="6388154"/>
            <a:chExt cx="2255520" cy="363220"/>
          </a:xfrm>
        </p:grpSpPr>
        <p:sp>
          <p:nvSpPr>
            <p:cNvPr id="20" name="object 20"/>
            <p:cNvSpPr/>
            <p:nvPr/>
          </p:nvSpPr>
          <p:spPr>
            <a:xfrm>
              <a:off x="4974615" y="6394504"/>
              <a:ext cx="2242820" cy="350520"/>
            </a:xfrm>
            <a:custGeom>
              <a:avLst/>
              <a:gdLst/>
              <a:ahLst/>
              <a:cxnLst/>
              <a:rect l="l" t="t" r="r" b="b"/>
              <a:pathLst>
                <a:path w="2242820" h="350520">
                  <a:moveTo>
                    <a:pt x="2122792" y="0"/>
                  </a:moveTo>
                  <a:lnTo>
                    <a:pt x="119976" y="0"/>
                  </a:lnTo>
                  <a:lnTo>
                    <a:pt x="73391" y="9466"/>
                  </a:lnTo>
                  <a:lnTo>
                    <a:pt x="35242" y="35242"/>
                  </a:lnTo>
                  <a:lnTo>
                    <a:pt x="9466" y="73391"/>
                  </a:lnTo>
                  <a:lnTo>
                    <a:pt x="0" y="119976"/>
                  </a:lnTo>
                  <a:lnTo>
                    <a:pt x="0" y="230492"/>
                  </a:lnTo>
                  <a:lnTo>
                    <a:pt x="9466" y="277077"/>
                  </a:lnTo>
                  <a:lnTo>
                    <a:pt x="35242" y="315226"/>
                  </a:lnTo>
                  <a:lnTo>
                    <a:pt x="73391" y="341002"/>
                  </a:lnTo>
                  <a:lnTo>
                    <a:pt x="119976" y="350469"/>
                  </a:lnTo>
                  <a:lnTo>
                    <a:pt x="2122792" y="350469"/>
                  </a:lnTo>
                  <a:lnTo>
                    <a:pt x="2169377" y="341002"/>
                  </a:lnTo>
                  <a:lnTo>
                    <a:pt x="2207526" y="315226"/>
                  </a:lnTo>
                  <a:lnTo>
                    <a:pt x="2233302" y="277077"/>
                  </a:lnTo>
                  <a:lnTo>
                    <a:pt x="2242769" y="230492"/>
                  </a:lnTo>
                  <a:lnTo>
                    <a:pt x="2242769" y="119976"/>
                  </a:lnTo>
                  <a:lnTo>
                    <a:pt x="2233302" y="73391"/>
                  </a:lnTo>
                  <a:lnTo>
                    <a:pt x="2207526" y="35242"/>
                  </a:lnTo>
                  <a:lnTo>
                    <a:pt x="2169377" y="9466"/>
                  </a:lnTo>
                  <a:lnTo>
                    <a:pt x="2122792" y="0"/>
                  </a:lnTo>
                  <a:close/>
                </a:path>
              </a:pathLst>
            </a:custGeom>
            <a:solidFill>
              <a:srgbClr val="274F60"/>
            </a:solidFill>
          </p:spPr>
          <p:txBody>
            <a:bodyPr wrap="square" lIns="0" tIns="0" rIns="0" bIns="0" rtlCol="0"/>
            <a:lstStyle/>
            <a:p>
              <a:endParaRPr/>
            </a:p>
          </p:txBody>
        </p:sp>
        <p:sp>
          <p:nvSpPr>
            <p:cNvPr id="21" name="object 21"/>
            <p:cNvSpPr/>
            <p:nvPr/>
          </p:nvSpPr>
          <p:spPr>
            <a:xfrm>
              <a:off x="4974615" y="6394504"/>
              <a:ext cx="2242820" cy="350520"/>
            </a:xfrm>
            <a:custGeom>
              <a:avLst/>
              <a:gdLst/>
              <a:ahLst/>
              <a:cxnLst/>
              <a:rect l="l" t="t" r="r" b="b"/>
              <a:pathLst>
                <a:path w="2242820" h="350520">
                  <a:moveTo>
                    <a:pt x="2122792" y="350469"/>
                  </a:moveTo>
                  <a:lnTo>
                    <a:pt x="119976" y="350469"/>
                  </a:lnTo>
                  <a:lnTo>
                    <a:pt x="73391" y="341002"/>
                  </a:lnTo>
                  <a:lnTo>
                    <a:pt x="35242" y="315226"/>
                  </a:lnTo>
                  <a:lnTo>
                    <a:pt x="9466" y="277077"/>
                  </a:lnTo>
                  <a:lnTo>
                    <a:pt x="0" y="230492"/>
                  </a:lnTo>
                  <a:lnTo>
                    <a:pt x="0" y="119976"/>
                  </a:lnTo>
                  <a:lnTo>
                    <a:pt x="9466" y="73391"/>
                  </a:lnTo>
                  <a:lnTo>
                    <a:pt x="35242" y="35242"/>
                  </a:lnTo>
                  <a:lnTo>
                    <a:pt x="73391" y="9466"/>
                  </a:lnTo>
                  <a:lnTo>
                    <a:pt x="119976" y="0"/>
                  </a:lnTo>
                  <a:lnTo>
                    <a:pt x="2122792" y="0"/>
                  </a:lnTo>
                  <a:lnTo>
                    <a:pt x="2169377" y="9466"/>
                  </a:lnTo>
                  <a:lnTo>
                    <a:pt x="2207526" y="35242"/>
                  </a:lnTo>
                  <a:lnTo>
                    <a:pt x="2233302" y="73391"/>
                  </a:lnTo>
                  <a:lnTo>
                    <a:pt x="2242769" y="119976"/>
                  </a:lnTo>
                  <a:lnTo>
                    <a:pt x="2242769" y="230492"/>
                  </a:lnTo>
                  <a:lnTo>
                    <a:pt x="2233302" y="277077"/>
                  </a:lnTo>
                  <a:lnTo>
                    <a:pt x="2207526" y="315226"/>
                  </a:lnTo>
                  <a:lnTo>
                    <a:pt x="2169377" y="341002"/>
                  </a:lnTo>
                  <a:lnTo>
                    <a:pt x="2122792" y="350469"/>
                  </a:lnTo>
                  <a:close/>
                </a:path>
              </a:pathLst>
            </a:custGeom>
            <a:ln w="12700">
              <a:solidFill>
                <a:srgbClr val="05142B"/>
              </a:solidFill>
            </a:ln>
          </p:spPr>
          <p:txBody>
            <a:bodyPr wrap="square" lIns="0" tIns="0" rIns="0" bIns="0" rtlCol="0"/>
            <a:lstStyle/>
            <a:p>
              <a:endParaRPr/>
            </a:p>
          </p:txBody>
        </p:sp>
        <p:pic>
          <p:nvPicPr>
            <p:cNvPr id="22" name="object 22"/>
            <p:cNvPicPr/>
            <p:nvPr/>
          </p:nvPicPr>
          <p:blipFill>
            <a:blip r:embed="rId3" cstate="print"/>
            <a:stretch>
              <a:fillRect/>
            </a:stretch>
          </p:blipFill>
          <p:spPr>
            <a:xfrm>
              <a:off x="5059743" y="6434772"/>
              <a:ext cx="270797" cy="270793"/>
            </a:xfrm>
            <a:prstGeom prst="rect">
              <a:avLst/>
            </a:prstGeom>
          </p:spPr>
        </p:pic>
      </p:grpSp>
      <p:grpSp>
        <p:nvGrpSpPr>
          <p:cNvPr id="23" name="object 23"/>
          <p:cNvGrpSpPr/>
          <p:nvPr/>
        </p:nvGrpSpPr>
        <p:grpSpPr>
          <a:xfrm>
            <a:off x="11252599" y="0"/>
            <a:ext cx="939800" cy="911860"/>
            <a:chOff x="11252599" y="0"/>
            <a:chExt cx="939800" cy="911860"/>
          </a:xfrm>
        </p:grpSpPr>
        <p:sp>
          <p:nvSpPr>
            <p:cNvPr id="24" name="object 24"/>
            <p:cNvSpPr/>
            <p:nvPr/>
          </p:nvSpPr>
          <p:spPr>
            <a:xfrm>
              <a:off x="11252599" y="507999"/>
              <a:ext cx="448309" cy="403860"/>
            </a:xfrm>
            <a:custGeom>
              <a:avLst/>
              <a:gdLst/>
              <a:ahLst/>
              <a:cxnLst/>
              <a:rect l="l" t="t" r="r" b="b"/>
              <a:pathLst>
                <a:path w="448309" h="403859">
                  <a:moveTo>
                    <a:pt x="306724" y="0"/>
                  </a:moveTo>
                  <a:lnTo>
                    <a:pt x="141204" y="0"/>
                  </a:lnTo>
                  <a:lnTo>
                    <a:pt x="125957" y="2022"/>
                  </a:lnTo>
                  <a:lnTo>
                    <a:pt x="90595" y="29222"/>
                  </a:lnTo>
                  <a:lnTo>
                    <a:pt x="7829" y="172567"/>
                  </a:lnTo>
                  <a:lnTo>
                    <a:pt x="0" y="201790"/>
                  </a:lnTo>
                  <a:lnTo>
                    <a:pt x="1957" y="216794"/>
                  </a:lnTo>
                  <a:lnTo>
                    <a:pt x="90595" y="374357"/>
                  </a:lnTo>
                  <a:lnTo>
                    <a:pt x="125957" y="401557"/>
                  </a:lnTo>
                  <a:lnTo>
                    <a:pt x="141204" y="403580"/>
                  </a:lnTo>
                  <a:lnTo>
                    <a:pt x="306724" y="403580"/>
                  </a:lnTo>
                  <a:lnTo>
                    <a:pt x="347963" y="386553"/>
                  </a:lnTo>
                  <a:lnTo>
                    <a:pt x="440099" y="231013"/>
                  </a:lnTo>
                  <a:lnTo>
                    <a:pt x="447928" y="201790"/>
                  </a:lnTo>
                  <a:lnTo>
                    <a:pt x="445971" y="186786"/>
                  </a:lnTo>
                  <a:lnTo>
                    <a:pt x="357346" y="29222"/>
                  </a:lnTo>
                  <a:lnTo>
                    <a:pt x="321972" y="2022"/>
                  </a:lnTo>
                  <a:lnTo>
                    <a:pt x="306724" y="0"/>
                  </a:lnTo>
                  <a:close/>
                </a:path>
              </a:pathLst>
            </a:custGeom>
            <a:solidFill>
              <a:srgbClr val="5CAA46"/>
            </a:solidFill>
          </p:spPr>
          <p:txBody>
            <a:bodyPr wrap="square" lIns="0" tIns="0" rIns="0" bIns="0" rtlCol="0"/>
            <a:lstStyle/>
            <a:p>
              <a:endParaRPr/>
            </a:p>
          </p:txBody>
        </p:sp>
        <p:pic>
          <p:nvPicPr>
            <p:cNvPr id="25" name="object 25"/>
            <p:cNvPicPr/>
            <p:nvPr/>
          </p:nvPicPr>
          <p:blipFill>
            <a:blip r:embed="rId4" cstate="print"/>
            <a:stretch>
              <a:fillRect/>
            </a:stretch>
          </p:blipFill>
          <p:spPr>
            <a:xfrm>
              <a:off x="11367058" y="585076"/>
              <a:ext cx="230009" cy="245363"/>
            </a:xfrm>
            <a:prstGeom prst="rect">
              <a:avLst/>
            </a:prstGeom>
          </p:spPr>
        </p:pic>
        <p:sp>
          <p:nvSpPr>
            <p:cNvPr id="26" name="object 26"/>
            <p:cNvSpPr/>
            <p:nvPr/>
          </p:nvSpPr>
          <p:spPr>
            <a:xfrm>
              <a:off x="11640439" y="0"/>
              <a:ext cx="551815" cy="660400"/>
            </a:xfrm>
            <a:custGeom>
              <a:avLst/>
              <a:gdLst/>
              <a:ahLst/>
              <a:cxnLst/>
              <a:rect l="l" t="t" r="r" b="b"/>
              <a:pathLst>
                <a:path w="551815" h="660400">
                  <a:moveTo>
                    <a:pt x="551573" y="0"/>
                  </a:moveTo>
                  <a:lnTo>
                    <a:pt x="2706" y="0"/>
                  </a:lnTo>
                  <a:lnTo>
                    <a:pt x="1543" y="14004"/>
                  </a:lnTo>
                  <a:lnTo>
                    <a:pt x="682" y="28254"/>
                  </a:lnTo>
                  <a:lnTo>
                    <a:pt x="169" y="42251"/>
                  </a:lnTo>
                  <a:lnTo>
                    <a:pt x="0" y="56095"/>
                  </a:lnTo>
                  <a:lnTo>
                    <a:pt x="1944" y="104954"/>
                  </a:lnTo>
                  <a:lnTo>
                    <a:pt x="7686" y="152785"/>
                  </a:lnTo>
                  <a:lnTo>
                    <a:pt x="17085" y="199435"/>
                  </a:lnTo>
                  <a:lnTo>
                    <a:pt x="30002" y="244750"/>
                  </a:lnTo>
                  <a:lnTo>
                    <a:pt x="46296" y="288579"/>
                  </a:lnTo>
                  <a:lnTo>
                    <a:pt x="65829" y="330768"/>
                  </a:lnTo>
                  <a:lnTo>
                    <a:pt x="88460" y="371163"/>
                  </a:lnTo>
                  <a:lnTo>
                    <a:pt x="114051" y="409612"/>
                  </a:lnTo>
                  <a:lnTo>
                    <a:pt x="142461" y="445961"/>
                  </a:lnTo>
                  <a:lnTo>
                    <a:pt x="173551" y="480057"/>
                  </a:lnTo>
                  <a:lnTo>
                    <a:pt x="207181" y="511748"/>
                  </a:lnTo>
                  <a:lnTo>
                    <a:pt x="243211" y="540880"/>
                  </a:lnTo>
                  <a:lnTo>
                    <a:pt x="281503" y="567301"/>
                  </a:lnTo>
                  <a:lnTo>
                    <a:pt x="321916" y="590856"/>
                  </a:lnTo>
                  <a:lnTo>
                    <a:pt x="364310" y="611393"/>
                  </a:lnTo>
                  <a:lnTo>
                    <a:pt x="408547" y="628759"/>
                  </a:lnTo>
                  <a:lnTo>
                    <a:pt x="454486" y="642800"/>
                  </a:lnTo>
                  <a:lnTo>
                    <a:pt x="501988" y="653364"/>
                  </a:lnTo>
                  <a:lnTo>
                    <a:pt x="551386" y="660365"/>
                  </a:lnTo>
                  <a:lnTo>
                    <a:pt x="551573" y="660365"/>
                  </a:lnTo>
                  <a:lnTo>
                    <a:pt x="551573" y="0"/>
                  </a:lnTo>
                  <a:close/>
                </a:path>
              </a:pathLst>
            </a:custGeom>
            <a:solidFill>
              <a:srgbClr val="274F60"/>
            </a:solidFill>
          </p:spPr>
          <p:txBody>
            <a:bodyPr wrap="square" lIns="0" tIns="0" rIns="0" bIns="0" rtlCol="0"/>
            <a:lstStyle/>
            <a:p>
              <a:endParaRPr/>
            </a:p>
          </p:txBody>
        </p:sp>
        <p:sp>
          <p:nvSpPr>
            <p:cNvPr id="27" name="object 27"/>
            <p:cNvSpPr/>
            <p:nvPr/>
          </p:nvSpPr>
          <p:spPr>
            <a:xfrm>
              <a:off x="11634088" y="0"/>
              <a:ext cx="558165" cy="666750"/>
            </a:xfrm>
            <a:custGeom>
              <a:avLst/>
              <a:gdLst/>
              <a:ahLst/>
              <a:cxnLst/>
              <a:rect l="l" t="t" r="r" b="b"/>
              <a:pathLst>
                <a:path w="558165" h="666750">
                  <a:moveTo>
                    <a:pt x="15430" y="0"/>
                  </a:moveTo>
                  <a:lnTo>
                    <a:pt x="2682" y="0"/>
                  </a:lnTo>
                  <a:lnTo>
                    <a:pt x="1559" y="13537"/>
                  </a:lnTo>
                  <a:lnTo>
                    <a:pt x="690" y="27927"/>
                  </a:lnTo>
                  <a:lnTo>
                    <a:pt x="177" y="41940"/>
                  </a:lnTo>
                  <a:lnTo>
                    <a:pt x="0" y="56095"/>
                  </a:lnTo>
                  <a:lnTo>
                    <a:pt x="2018" y="104695"/>
                  </a:lnTo>
                  <a:lnTo>
                    <a:pt x="2104" y="106766"/>
                  </a:lnTo>
                  <a:lnTo>
                    <a:pt x="8358" y="156742"/>
                  </a:lnTo>
                  <a:lnTo>
                    <a:pt x="18676" y="205802"/>
                  </a:lnTo>
                  <a:lnTo>
                    <a:pt x="32972" y="253723"/>
                  </a:lnTo>
                  <a:lnTo>
                    <a:pt x="51158" y="300282"/>
                  </a:lnTo>
                  <a:lnTo>
                    <a:pt x="73148" y="345258"/>
                  </a:lnTo>
                  <a:lnTo>
                    <a:pt x="98855" y="388429"/>
                  </a:lnTo>
                  <a:lnTo>
                    <a:pt x="128192" y="429572"/>
                  </a:lnTo>
                  <a:lnTo>
                    <a:pt x="161074" y="468464"/>
                  </a:lnTo>
                  <a:lnTo>
                    <a:pt x="196796" y="504314"/>
                  </a:lnTo>
                  <a:lnTo>
                    <a:pt x="235071" y="536954"/>
                  </a:lnTo>
                  <a:lnTo>
                    <a:pt x="275686" y="566278"/>
                  </a:lnTo>
                  <a:lnTo>
                    <a:pt x="318430" y="592179"/>
                  </a:lnTo>
                  <a:lnTo>
                    <a:pt x="363088" y="614551"/>
                  </a:lnTo>
                  <a:lnTo>
                    <a:pt x="409448" y="633287"/>
                  </a:lnTo>
                  <a:lnTo>
                    <a:pt x="457298" y="648280"/>
                  </a:lnTo>
                  <a:lnTo>
                    <a:pt x="506424" y="659423"/>
                  </a:lnTo>
                  <a:lnTo>
                    <a:pt x="556615" y="666610"/>
                  </a:lnTo>
                  <a:lnTo>
                    <a:pt x="557923" y="666743"/>
                  </a:lnTo>
                  <a:lnTo>
                    <a:pt x="557923" y="653975"/>
                  </a:lnTo>
                  <a:lnTo>
                    <a:pt x="510129" y="647192"/>
                  </a:lnTo>
                  <a:lnTo>
                    <a:pt x="463618" y="636828"/>
                  </a:lnTo>
                  <a:lnTo>
                    <a:pt x="418528" y="623031"/>
                  </a:lnTo>
                  <a:lnTo>
                    <a:pt x="375009" y="605947"/>
                  </a:lnTo>
                  <a:lnTo>
                    <a:pt x="333211" y="585726"/>
                  </a:lnTo>
                  <a:lnTo>
                    <a:pt x="293283" y="562515"/>
                  </a:lnTo>
                  <a:lnTo>
                    <a:pt x="255376" y="536463"/>
                  </a:lnTo>
                  <a:lnTo>
                    <a:pt x="219640" y="507717"/>
                  </a:lnTo>
                  <a:lnTo>
                    <a:pt x="186224" y="476425"/>
                  </a:lnTo>
                  <a:lnTo>
                    <a:pt x="155279" y="442736"/>
                  </a:lnTo>
                  <a:lnTo>
                    <a:pt x="126955" y="406798"/>
                  </a:lnTo>
                  <a:lnTo>
                    <a:pt x="101401" y="368759"/>
                  </a:lnTo>
                  <a:lnTo>
                    <a:pt x="78768" y="328767"/>
                  </a:lnTo>
                  <a:lnTo>
                    <a:pt x="59205" y="286970"/>
                  </a:lnTo>
                  <a:lnTo>
                    <a:pt x="42863" y="243517"/>
                  </a:lnTo>
                  <a:lnTo>
                    <a:pt x="29891" y="198554"/>
                  </a:lnTo>
                  <a:lnTo>
                    <a:pt x="20440" y="152231"/>
                  </a:lnTo>
                  <a:lnTo>
                    <a:pt x="14660" y="104695"/>
                  </a:lnTo>
                  <a:lnTo>
                    <a:pt x="12700" y="56095"/>
                  </a:lnTo>
                  <a:lnTo>
                    <a:pt x="12880" y="42079"/>
                  </a:lnTo>
                  <a:lnTo>
                    <a:pt x="13410" y="27927"/>
                  </a:lnTo>
                  <a:lnTo>
                    <a:pt x="14269" y="13897"/>
                  </a:lnTo>
                  <a:lnTo>
                    <a:pt x="15430" y="0"/>
                  </a:lnTo>
                  <a:close/>
                </a:path>
              </a:pathLst>
            </a:custGeom>
            <a:solidFill>
              <a:srgbClr val="05142B"/>
            </a:solidFill>
          </p:spPr>
          <p:txBody>
            <a:bodyPr wrap="square" lIns="0" tIns="0" rIns="0" bIns="0" rtlCol="0"/>
            <a:lstStyle/>
            <a:p>
              <a:endParaRPr/>
            </a:p>
          </p:txBody>
        </p:sp>
      </p:grpSp>
      <p:sp>
        <p:nvSpPr>
          <p:cNvPr id="28" name="object 28"/>
          <p:cNvSpPr txBox="1"/>
          <p:nvPr/>
        </p:nvSpPr>
        <p:spPr>
          <a:xfrm>
            <a:off x="11779160" y="49593"/>
            <a:ext cx="360680" cy="391160"/>
          </a:xfrm>
          <a:prstGeom prst="rect">
            <a:avLst/>
          </a:prstGeom>
        </p:spPr>
        <p:txBody>
          <a:bodyPr vert="horz" wrap="square" lIns="0" tIns="12700" rIns="0" bIns="0" rtlCol="0">
            <a:spAutoFit/>
          </a:bodyPr>
          <a:lstStyle/>
          <a:p>
            <a:pPr marL="12700">
              <a:lnSpc>
                <a:spcPct val="100000"/>
              </a:lnSpc>
              <a:spcBef>
                <a:spcPts val="100"/>
              </a:spcBef>
            </a:pPr>
            <a:r>
              <a:rPr sz="2400" b="1" dirty="0">
                <a:solidFill>
                  <a:srgbClr val="FFFFFF"/>
                </a:solidFill>
                <a:latin typeface="Grammarsaurus" pitchFamily="2" charset="0"/>
                <a:cs typeface="Gill Sans MT"/>
              </a:rPr>
              <a:t>23</a:t>
            </a:r>
            <a:endParaRPr sz="2400" dirty="0">
              <a:latin typeface="Grammarsaurus" pitchFamily="2" charset="0"/>
              <a:cs typeface="Gill Sans MT"/>
            </a:endParaRPr>
          </a:p>
        </p:txBody>
      </p:sp>
      <p:sp>
        <p:nvSpPr>
          <p:cNvPr id="31" name="object 39"/>
          <p:cNvSpPr txBox="1"/>
          <p:nvPr/>
        </p:nvSpPr>
        <p:spPr>
          <a:xfrm>
            <a:off x="11160000" y="919911"/>
            <a:ext cx="705778" cy="260456"/>
          </a:xfrm>
          <a:prstGeom prst="rect">
            <a:avLst/>
          </a:prstGeom>
        </p:spPr>
        <p:txBody>
          <a:bodyPr vert="horz" wrap="square" lIns="0" tIns="41275" rIns="0" bIns="0" rtlCol="0">
            <a:spAutoFit/>
          </a:bodyPr>
          <a:lstStyle/>
          <a:p>
            <a:pPr marL="12700" marR="5080" indent="47625">
              <a:lnSpc>
                <a:spcPct val="78800"/>
              </a:lnSpc>
              <a:spcBef>
                <a:spcPts val="325"/>
              </a:spcBef>
            </a:pPr>
            <a:r>
              <a:rPr sz="900" b="1" spc="-20" dirty="0">
                <a:solidFill>
                  <a:srgbClr val="5BAB46"/>
                </a:solidFill>
                <a:latin typeface="Grammarsaurus" pitchFamily="2" charset="0"/>
                <a:cs typeface="Gill Sans MT"/>
              </a:rPr>
              <a:t>Historical significance</a:t>
            </a:r>
            <a:endParaRPr sz="900" spc="-20" dirty="0">
              <a:latin typeface="Grammarsaurus" pitchFamily="2" charset="0"/>
              <a:cs typeface="Gill Sans MT"/>
            </a:endParaRPr>
          </a:p>
        </p:txBody>
      </p:sp>
      <p:sp>
        <p:nvSpPr>
          <p:cNvPr id="32" name="object 13"/>
          <p:cNvSpPr txBox="1"/>
          <p:nvPr/>
        </p:nvSpPr>
        <p:spPr>
          <a:xfrm>
            <a:off x="2671200" y="1452498"/>
            <a:ext cx="1128395" cy="349885"/>
          </a:xfrm>
          <a:prstGeom prst="rect">
            <a:avLst/>
          </a:prstGeom>
        </p:spPr>
        <p:txBody>
          <a:bodyPr vert="horz" wrap="square" lIns="0" tIns="15875" rIns="0" bIns="0" rtlCol="0">
            <a:spAutoFit/>
          </a:bodyPr>
          <a:lstStyle/>
          <a:p>
            <a:pPr marL="12700">
              <a:lnSpc>
                <a:spcPct val="100000"/>
              </a:lnSpc>
              <a:spcBef>
                <a:spcPts val="125"/>
              </a:spcBef>
            </a:pPr>
            <a:r>
              <a:rPr sz="2100" b="1" spc="-20" dirty="0">
                <a:solidFill>
                  <a:srgbClr val="FFFFFF"/>
                </a:solidFill>
                <a:latin typeface="Grammarsaurus" pitchFamily="2" charset="0"/>
                <a:cs typeface="Gill Sans MT"/>
              </a:rPr>
              <a:t>station </a:t>
            </a:r>
            <a:r>
              <a:rPr lang="en-US" sz="2100" b="1" spc="-20" dirty="0">
                <a:solidFill>
                  <a:srgbClr val="FFFFFF"/>
                </a:solidFill>
                <a:latin typeface="Grammarsaurus" pitchFamily="2" charset="0"/>
                <a:cs typeface="Gill Sans MT"/>
              </a:rPr>
              <a:t>5</a:t>
            </a:r>
            <a:endParaRPr sz="2100" spc="-20" dirty="0">
              <a:latin typeface="Grammarsaurus" pitchFamily="2" charset="0"/>
              <a:cs typeface="Gill Sans MT"/>
            </a:endParaRPr>
          </a:p>
        </p:txBody>
      </p:sp>
      <p:sp>
        <p:nvSpPr>
          <p:cNvPr id="33" name="object 9"/>
          <p:cNvSpPr txBox="1"/>
          <p:nvPr/>
        </p:nvSpPr>
        <p:spPr>
          <a:xfrm>
            <a:off x="972000" y="226426"/>
            <a:ext cx="1084325" cy="339195"/>
          </a:xfrm>
          <a:prstGeom prst="rect">
            <a:avLst/>
          </a:prstGeom>
        </p:spPr>
        <p:txBody>
          <a:bodyPr vert="horz" wrap="square" lIns="0" tIns="15875" rIns="0" bIns="0" rtlCol="0">
            <a:spAutoFit/>
          </a:bodyPr>
          <a:lstStyle/>
          <a:p>
            <a:pPr marL="12700">
              <a:lnSpc>
                <a:spcPct val="100000"/>
              </a:lnSpc>
              <a:spcBef>
                <a:spcPts val="125"/>
              </a:spcBef>
            </a:pPr>
            <a:r>
              <a:rPr sz="2100" b="1" dirty="0">
                <a:solidFill>
                  <a:srgbClr val="05142B"/>
                </a:solidFill>
                <a:latin typeface="Grammarsaurus" pitchFamily="2" charset="0"/>
                <a:cs typeface="Gill Sans MT"/>
              </a:rPr>
              <a:t>answers</a:t>
            </a:r>
            <a:endParaRPr sz="2100" dirty="0">
              <a:latin typeface="Grammarsaurus" pitchFamily="2" charset="0"/>
              <a:cs typeface="Gill Sans MT"/>
            </a:endParaRPr>
          </a:p>
        </p:txBody>
      </p:sp>
      <p:sp>
        <p:nvSpPr>
          <p:cNvPr id="34" name="object 5"/>
          <p:cNvSpPr txBox="1">
            <a:spLocks noGrp="1"/>
          </p:cNvSpPr>
          <p:nvPr>
            <p:ph type="title"/>
          </p:nvPr>
        </p:nvSpPr>
        <p:spPr>
          <a:xfrm>
            <a:off x="2844000" y="248434"/>
            <a:ext cx="6580625" cy="589280"/>
          </a:xfrm>
          <a:prstGeom prst="rect">
            <a:avLst/>
          </a:prstGeom>
        </p:spPr>
        <p:txBody>
          <a:bodyPr vert="horz" wrap="square" lIns="0" tIns="12700" rIns="0" bIns="0" rtlCol="0">
            <a:spAutoFit/>
          </a:bodyPr>
          <a:lstStyle/>
          <a:p>
            <a:pPr marL="2330450">
              <a:lnSpc>
                <a:spcPct val="100000"/>
              </a:lnSpc>
              <a:spcBef>
                <a:spcPts val="100"/>
              </a:spcBef>
            </a:pPr>
            <a:r>
              <a:rPr spc="-100" dirty="0">
                <a:latin typeface="Grammarsaurus" pitchFamily="2" charset="0"/>
              </a:rPr>
              <a:t>Activity 1</a:t>
            </a:r>
          </a:p>
        </p:txBody>
      </p:sp>
      <p:sp>
        <p:nvSpPr>
          <p:cNvPr id="35" name="object 90"/>
          <p:cNvSpPr txBox="1"/>
          <p:nvPr/>
        </p:nvSpPr>
        <p:spPr>
          <a:xfrm>
            <a:off x="5382723" y="6468763"/>
            <a:ext cx="1745717" cy="172483"/>
          </a:xfrm>
          <a:prstGeom prst="rect">
            <a:avLst/>
          </a:prstGeom>
        </p:spPr>
        <p:txBody>
          <a:bodyPr vert="horz" wrap="square" lIns="0" tIns="3175" rIns="0" bIns="0" rtlCol="0">
            <a:spAutoFit/>
          </a:bodyPr>
          <a:lstStyle/>
          <a:p>
            <a:pPr marL="12700">
              <a:lnSpc>
                <a:spcPct val="100000"/>
              </a:lnSpc>
              <a:spcBef>
                <a:spcPts val="25"/>
              </a:spcBef>
            </a:pPr>
            <a:r>
              <a:rPr sz="1100" b="1" spc="-30" dirty="0">
                <a:solidFill>
                  <a:srgbClr val="FFFFFF"/>
                </a:solidFill>
                <a:latin typeface="Grammarsaurus" pitchFamily="2" charset="0"/>
                <a:cs typeface="Gill Sans MT"/>
              </a:rPr>
              <a:t>www.grammarsaurus.co.uk</a:t>
            </a:r>
            <a:endParaRPr sz="1100" spc="-30" dirty="0">
              <a:latin typeface="Grammarsaurus" pitchFamily="2" charset="0"/>
              <a:cs typeface="Gill Sans MT"/>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object 2"/>
          <p:cNvGrpSpPr/>
          <p:nvPr/>
        </p:nvGrpSpPr>
        <p:grpSpPr>
          <a:xfrm>
            <a:off x="4832350" y="157911"/>
            <a:ext cx="2527300" cy="768350"/>
            <a:chOff x="4832350" y="157911"/>
            <a:chExt cx="2527300" cy="768350"/>
          </a:xfrm>
        </p:grpSpPr>
        <p:sp>
          <p:nvSpPr>
            <p:cNvPr id="3" name="object 3"/>
            <p:cNvSpPr/>
            <p:nvPr/>
          </p:nvSpPr>
          <p:spPr>
            <a:xfrm>
              <a:off x="4838700" y="164261"/>
              <a:ext cx="2514600" cy="755650"/>
            </a:xfrm>
            <a:custGeom>
              <a:avLst/>
              <a:gdLst/>
              <a:ahLst/>
              <a:cxnLst/>
              <a:rect l="l" t="t" r="r" b="b"/>
              <a:pathLst>
                <a:path w="2514600" h="755650">
                  <a:moveTo>
                    <a:pt x="2491727" y="0"/>
                  </a:moveTo>
                  <a:lnTo>
                    <a:pt x="22872" y="0"/>
                  </a:lnTo>
                  <a:lnTo>
                    <a:pt x="13978" y="3498"/>
                  </a:lnTo>
                  <a:lnTo>
                    <a:pt x="6707" y="13033"/>
                  </a:lnTo>
                  <a:lnTo>
                    <a:pt x="1800" y="27164"/>
                  </a:lnTo>
                  <a:lnTo>
                    <a:pt x="0" y="44450"/>
                  </a:lnTo>
                  <a:lnTo>
                    <a:pt x="0" y="710692"/>
                  </a:lnTo>
                  <a:lnTo>
                    <a:pt x="1800" y="727977"/>
                  </a:lnTo>
                  <a:lnTo>
                    <a:pt x="6707" y="742108"/>
                  </a:lnTo>
                  <a:lnTo>
                    <a:pt x="13978" y="751643"/>
                  </a:lnTo>
                  <a:lnTo>
                    <a:pt x="22872" y="755142"/>
                  </a:lnTo>
                  <a:lnTo>
                    <a:pt x="2491727" y="755142"/>
                  </a:lnTo>
                  <a:lnTo>
                    <a:pt x="2500621" y="751643"/>
                  </a:lnTo>
                  <a:lnTo>
                    <a:pt x="2507892" y="742108"/>
                  </a:lnTo>
                  <a:lnTo>
                    <a:pt x="2512799" y="727977"/>
                  </a:lnTo>
                  <a:lnTo>
                    <a:pt x="2514600" y="710692"/>
                  </a:lnTo>
                  <a:lnTo>
                    <a:pt x="2514600" y="44450"/>
                  </a:lnTo>
                  <a:lnTo>
                    <a:pt x="2512799" y="27164"/>
                  </a:lnTo>
                  <a:lnTo>
                    <a:pt x="2507892" y="13033"/>
                  </a:lnTo>
                  <a:lnTo>
                    <a:pt x="2500621" y="3498"/>
                  </a:lnTo>
                  <a:lnTo>
                    <a:pt x="2491727" y="0"/>
                  </a:lnTo>
                  <a:close/>
                </a:path>
              </a:pathLst>
            </a:custGeom>
            <a:solidFill>
              <a:srgbClr val="274F60"/>
            </a:solidFill>
          </p:spPr>
          <p:txBody>
            <a:bodyPr wrap="square" lIns="0" tIns="0" rIns="0" bIns="0" rtlCol="0"/>
            <a:lstStyle/>
            <a:p>
              <a:endParaRPr/>
            </a:p>
          </p:txBody>
        </p:sp>
        <p:sp>
          <p:nvSpPr>
            <p:cNvPr id="4" name="object 4"/>
            <p:cNvSpPr/>
            <p:nvPr/>
          </p:nvSpPr>
          <p:spPr>
            <a:xfrm>
              <a:off x="4838700" y="164261"/>
              <a:ext cx="2514600" cy="755650"/>
            </a:xfrm>
            <a:custGeom>
              <a:avLst/>
              <a:gdLst/>
              <a:ahLst/>
              <a:cxnLst/>
              <a:rect l="l" t="t" r="r" b="b"/>
              <a:pathLst>
                <a:path w="2514600" h="755650">
                  <a:moveTo>
                    <a:pt x="22872" y="755142"/>
                  </a:moveTo>
                  <a:lnTo>
                    <a:pt x="13978" y="751643"/>
                  </a:lnTo>
                  <a:lnTo>
                    <a:pt x="6707" y="742108"/>
                  </a:lnTo>
                  <a:lnTo>
                    <a:pt x="1800" y="727977"/>
                  </a:lnTo>
                  <a:lnTo>
                    <a:pt x="0" y="710692"/>
                  </a:lnTo>
                  <a:lnTo>
                    <a:pt x="0" y="44450"/>
                  </a:lnTo>
                  <a:lnTo>
                    <a:pt x="1800" y="27164"/>
                  </a:lnTo>
                  <a:lnTo>
                    <a:pt x="6707" y="13033"/>
                  </a:lnTo>
                  <a:lnTo>
                    <a:pt x="13978" y="3498"/>
                  </a:lnTo>
                  <a:lnTo>
                    <a:pt x="22872" y="0"/>
                  </a:lnTo>
                  <a:lnTo>
                    <a:pt x="2491727" y="0"/>
                  </a:lnTo>
                  <a:lnTo>
                    <a:pt x="2500621" y="3498"/>
                  </a:lnTo>
                  <a:lnTo>
                    <a:pt x="2507892" y="13033"/>
                  </a:lnTo>
                  <a:lnTo>
                    <a:pt x="2512799" y="27164"/>
                  </a:lnTo>
                  <a:lnTo>
                    <a:pt x="2514600" y="44450"/>
                  </a:lnTo>
                  <a:lnTo>
                    <a:pt x="2514600" y="710692"/>
                  </a:lnTo>
                  <a:lnTo>
                    <a:pt x="2512799" y="727977"/>
                  </a:lnTo>
                  <a:lnTo>
                    <a:pt x="2507892" y="742108"/>
                  </a:lnTo>
                  <a:lnTo>
                    <a:pt x="2500621" y="751643"/>
                  </a:lnTo>
                  <a:lnTo>
                    <a:pt x="2491727" y="755142"/>
                  </a:lnTo>
                  <a:lnTo>
                    <a:pt x="22872" y="755142"/>
                  </a:lnTo>
                  <a:close/>
                </a:path>
              </a:pathLst>
            </a:custGeom>
            <a:ln w="12700">
              <a:solidFill>
                <a:srgbClr val="05142B"/>
              </a:solidFill>
            </a:ln>
          </p:spPr>
          <p:txBody>
            <a:bodyPr wrap="square" lIns="0" tIns="0" rIns="0" bIns="0" rtlCol="0"/>
            <a:lstStyle/>
            <a:p>
              <a:endParaRPr/>
            </a:p>
          </p:txBody>
        </p:sp>
      </p:grpSp>
      <p:grpSp>
        <p:nvGrpSpPr>
          <p:cNvPr id="7" name="object 7"/>
          <p:cNvGrpSpPr/>
          <p:nvPr/>
        </p:nvGrpSpPr>
        <p:grpSpPr>
          <a:xfrm>
            <a:off x="2371712" y="1721383"/>
            <a:ext cx="4569460" cy="3706495"/>
            <a:chOff x="2371712" y="1721383"/>
            <a:chExt cx="4569460" cy="3706495"/>
          </a:xfrm>
        </p:grpSpPr>
        <p:sp>
          <p:nvSpPr>
            <p:cNvPr id="8" name="object 8"/>
            <p:cNvSpPr/>
            <p:nvPr/>
          </p:nvSpPr>
          <p:spPr>
            <a:xfrm>
              <a:off x="2378062" y="1727733"/>
              <a:ext cx="4556760" cy="3693795"/>
            </a:xfrm>
            <a:custGeom>
              <a:avLst/>
              <a:gdLst/>
              <a:ahLst/>
              <a:cxnLst/>
              <a:rect l="l" t="t" r="r" b="b"/>
              <a:pathLst>
                <a:path w="4556759" h="3693795">
                  <a:moveTo>
                    <a:pt x="4499356" y="0"/>
                  </a:moveTo>
                  <a:lnTo>
                    <a:pt x="57391" y="0"/>
                  </a:lnTo>
                  <a:lnTo>
                    <a:pt x="35050" y="4509"/>
                  </a:lnTo>
                  <a:lnTo>
                    <a:pt x="16808" y="16808"/>
                  </a:lnTo>
                  <a:lnTo>
                    <a:pt x="4509" y="35050"/>
                  </a:lnTo>
                  <a:lnTo>
                    <a:pt x="0" y="57391"/>
                  </a:lnTo>
                  <a:lnTo>
                    <a:pt x="0" y="3635806"/>
                  </a:lnTo>
                  <a:lnTo>
                    <a:pt x="4509" y="3658147"/>
                  </a:lnTo>
                  <a:lnTo>
                    <a:pt x="16808" y="3676389"/>
                  </a:lnTo>
                  <a:lnTo>
                    <a:pt x="35050" y="3688688"/>
                  </a:lnTo>
                  <a:lnTo>
                    <a:pt x="57391" y="3693198"/>
                  </a:lnTo>
                  <a:lnTo>
                    <a:pt x="4499356" y="3693198"/>
                  </a:lnTo>
                  <a:lnTo>
                    <a:pt x="4521696" y="3688688"/>
                  </a:lnTo>
                  <a:lnTo>
                    <a:pt x="4539938" y="3676389"/>
                  </a:lnTo>
                  <a:lnTo>
                    <a:pt x="4552237" y="3658147"/>
                  </a:lnTo>
                  <a:lnTo>
                    <a:pt x="4556747" y="3635806"/>
                  </a:lnTo>
                  <a:lnTo>
                    <a:pt x="4556747" y="57391"/>
                  </a:lnTo>
                  <a:lnTo>
                    <a:pt x="4552237" y="35050"/>
                  </a:lnTo>
                  <a:lnTo>
                    <a:pt x="4539938" y="16808"/>
                  </a:lnTo>
                  <a:lnTo>
                    <a:pt x="4521696" y="4509"/>
                  </a:lnTo>
                  <a:lnTo>
                    <a:pt x="4499356" y="0"/>
                  </a:lnTo>
                  <a:close/>
                </a:path>
              </a:pathLst>
            </a:custGeom>
            <a:solidFill>
              <a:srgbClr val="274F60"/>
            </a:solidFill>
          </p:spPr>
          <p:txBody>
            <a:bodyPr wrap="square" lIns="0" tIns="0" rIns="0" bIns="0" rtlCol="0"/>
            <a:lstStyle/>
            <a:p>
              <a:endParaRPr/>
            </a:p>
          </p:txBody>
        </p:sp>
        <p:sp>
          <p:nvSpPr>
            <p:cNvPr id="9" name="object 9"/>
            <p:cNvSpPr/>
            <p:nvPr/>
          </p:nvSpPr>
          <p:spPr>
            <a:xfrm>
              <a:off x="2378062" y="1727733"/>
              <a:ext cx="4556760" cy="3693795"/>
            </a:xfrm>
            <a:custGeom>
              <a:avLst/>
              <a:gdLst/>
              <a:ahLst/>
              <a:cxnLst/>
              <a:rect l="l" t="t" r="r" b="b"/>
              <a:pathLst>
                <a:path w="4556759" h="3693795">
                  <a:moveTo>
                    <a:pt x="4499356" y="3693198"/>
                  </a:moveTo>
                  <a:lnTo>
                    <a:pt x="57391" y="3693198"/>
                  </a:lnTo>
                  <a:lnTo>
                    <a:pt x="35050" y="3688688"/>
                  </a:lnTo>
                  <a:lnTo>
                    <a:pt x="16808" y="3676389"/>
                  </a:lnTo>
                  <a:lnTo>
                    <a:pt x="4509" y="3658147"/>
                  </a:lnTo>
                  <a:lnTo>
                    <a:pt x="0" y="3635806"/>
                  </a:lnTo>
                  <a:lnTo>
                    <a:pt x="0" y="57391"/>
                  </a:lnTo>
                  <a:lnTo>
                    <a:pt x="4509" y="35050"/>
                  </a:lnTo>
                  <a:lnTo>
                    <a:pt x="16808" y="16808"/>
                  </a:lnTo>
                  <a:lnTo>
                    <a:pt x="35050" y="4509"/>
                  </a:lnTo>
                  <a:lnTo>
                    <a:pt x="57391" y="0"/>
                  </a:lnTo>
                  <a:lnTo>
                    <a:pt x="4499356" y="0"/>
                  </a:lnTo>
                  <a:lnTo>
                    <a:pt x="4521696" y="4509"/>
                  </a:lnTo>
                  <a:lnTo>
                    <a:pt x="4539938" y="16808"/>
                  </a:lnTo>
                  <a:lnTo>
                    <a:pt x="4552237" y="35050"/>
                  </a:lnTo>
                  <a:lnTo>
                    <a:pt x="4556747" y="57391"/>
                  </a:lnTo>
                  <a:lnTo>
                    <a:pt x="4556747" y="3635806"/>
                  </a:lnTo>
                  <a:lnTo>
                    <a:pt x="4552237" y="3658147"/>
                  </a:lnTo>
                  <a:lnTo>
                    <a:pt x="4539938" y="3676389"/>
                  </a:lnTo>
                  <a:lnTo>
                    <a:pt x="4521696" y="3688688"/>
                  </a:lnTo>
                  <a:lnTo>
                    <a:pt x="4499356" y="3693198"/>
                  </a:lnTo>
                  <a:close/>
                </a:path>
              </a:pathLst>
            </a:custGeom>
            <a:ln w="12700">
              <a:solidFill>
                <a:srgbClr val="05142B"/>
              </a:solidFill>
            </a:ln>
          </p:spPr>
          <p:txBody>
            <a:bodyPr wrap="square" lIns="0" tIns="0" rIns="0" bIns="0" rtlCol="0"/>
            <a:lstStyle/>
            <a:p>
              <a:endParaRPr/>
            </a:p>
          </p:txBody>
        </p:sp>
      </p:grpSp>
      <p:grpSp>
        <p:nvGrpSpPr>
          <p:cNvPr id="10" name="object 10"/>
          <p:cNvGrpSpPr/>
          <p:nvPr/>
        </p:nvGrpSpPr>
        <p:grpSpPr>
          <a:xfrm>
            <a:off x="11252599" y="0"/>
            <a:ext cx="939800" cy="911860"/>
            <a:chOff x="11252599" y="0"/>
            <a:chExt cx="939800" cy="911860"/>
          </a:xfrm>
        </p:grpSpPr>
        <p:sp>
          <p:nvSpPr>
            <p:cNvPr id="11" name="object 11"/>
            <p:cNvSpPr/>
            <p:nvPr/>
          </p:nvSpPr>
          <p:spPr>
            <a:xfrm>
              <a:off x="11252599" y="507999"/>
              <a:ext cx="448309" cy="403860"/>
            </a:xfrm>
            <a:custGeom>
              <a:avLst/>
              <a:gdLst/>
              <a:ahLst/>
              <a:cxnLst/>
              <a:rect l="l" t="t" r="r" b="b"/>
              <a:pathLst>
                <a:path w="448309" h="403859">
                  <a:moveTo>
                    <a:pt x="306724" y="0"/>
                  </a:moveTo>
                  <a:lnTo>
                    <a:pt x="141204" y="0"/>
                  </a:lnTo>
                  <a:lnTo>
                    <a:pt x="125957" y="2022"/>
                  </a:lnTo>
                  <a:lnTo>
                    <a:pt x="90595" y="29222"/>
                  </a:lnTo>
                  <a:lnTo>
                    <a:pt x="7829" y="172567"/>
                  </a:lnTo>
                  <a:lnTo>
                    <a:pt x="0" y="201790"/>
                  </a:lnTo>
                  <a:lnTo>
                    <a:pt x="1957" y="216794"/>
                  </a:lnTo>
                  <a:lnTo>
                    <a:pt x="90595" y="374357"/>
                  </a:lnTo>
                  <a:lnTo>
                    <a:pt x="125957" y="401557"/>
                  </a:lnTo>
                  <a:lnTo>
                    <a:pt x="141204" y="403580"/>
                  </a:lnTo>
                  <a:lnTo>
                    <a:pt x="306724" y="403580"/>
                  </a:lnTo>
                  <a:lnTo>
                    <a:pt x="347963" y="386553"/>
                  </a:lnTo>
                  <a:lnTo>
                    <a:pt x="440099" y="231013"/>
                  </a:lnTo>
                  <a:lnTo>
                    <a:pt x="447928" y="201790"/>
                  </a:lnTo>
                  <a:lnTo>
                    <a:pt x="445971" y="186786"/>
                  </a:lnTo>
                  <a:lnTo>
                    <a:pt x="357346" y="29222"/>
                  </a:lnTo>
                  <a:lnTo>
                    <a:pt x="321972" y="2022"/>
                  </a:lnTo>
                  <a:lnTo>
                    <a:pt x="306724" y="0"/>
                  </a:lnTo>
                  <a:close/>
                </a:path>
              </a:pathLst>
            </a:custGeom>
            <a:solidFill>
              <a:srgbClr val="5CAA46"/>
            </a:solidFill>
          </p:spPr>
          <p:txBody>
            <a:bodyPr wrap="square" lIns="0" tIns="0" rIns="0" bIns="0" rtlCol="0"/>
            <a:lstStyle/>
            <a:p>
              <a:endParaRPr/>
            </a:p>
          </p:txBody>
        </p:sp>
        <p:pic>
          <p:nvPicPr>
            <p:cNvPr id="12" name="object 12"/>
            <p:cNvPicPr/>
            <p:nvPr/>
          </p:nvPicPr>
          <p:blipFill>
            <a:blip r:embed="rId3" cstate="print"/>
            <a:stretch>
              <a:fillRect/>
            </a:stretch>
          </p:blipFill>
          <p:spPr>
            <a:xfrm>
              <a:off x="11367058" y="585076"/>
              <a:ext cx="230009" cy="245363"/>
            </a:xfrm>
            <a:prstGeom prst="rect">
              <a:avLst/>
            </a:prstGeom>
          </p:spPr>
        </p:pic>
        <p:sp>
          <p:nvSpPr>
            <p:cNvPr id="13" name="object 13"/>
            <p:cNvSpPr/>
            <p:nvPr/>
          </p:nvSpPr>
          <p:spPr>
            <a:xfrm>
              <a:off x="11640439" y="0"/>
              <a:ext cx="551815" cy="660400"/>
            </a:xfrm>
            <a:custGeom>
              <a:avLst/>
              <a:gdLst/>
              <a:ahLst/>
              <a:cxnLst/>
              <a:rect l="l" t="t" r="r" b="b"/>
              <a:pathLst>
                <a:path w="551815" h="660400">
                  <a:moveTo>
                    <a:pt x="551573" y="0"/>
                  </a:moveTo>
                  <a:lnTo>
                    <a:pt x="2706" y="0"/>
                  </a:lnTo>
                  <a:lnTo>
                    <a:pt x="1543" y="14004"/>
                  </a:lnTo>
                  <a:lnTo>
                    <a:pt x="682" y="28254"/>
                  </a:lnTo>
                  <a:lnTo>
                    <a:pt x="169" y="42251"/>
                  </a:lnTo>
                  <a:lnTo>
                    <a:pt x="0" y="56095"/>
                  </a:lnTo>
                  <a:lnTo>
                    <a:pt x="1944" y="104954"/>
                  </a:lnTo>
                  <a:lnTo>
                    <a:pt x="7686" y="152785"/>
                  </a:lnTo>
                  <a:lnTo>
                    <a:pt x="17085" y="199435"/>
                  </a:lnTo>
                  <a:lnTo>
                    <a:pt x="30002" y="244750"/>
                  </a:lnTo>
                  <a:lnTo>
                    <a:pt x="46296" y="288579"/>
                  </a:lnTo>
                  <a:lnTo>
                    <a:pt x="65829" y="330768"/>
                  </a:lnTo>
                  <a:lnTo>
                    <a:pt x="88460" y="371163"/>
                  </a:lnTo>
                  <a:lnTo>
                    <a:pt x="114051" y="409612"/>
                  </a:lnTo>
                  <a:lnTo>
                    <a:pt x="142461" y="445961"/>
                  </a:lnTo>
                  <a:lnTo>
                    <a:pt x="173551" y="480057"/>
                  </a:lnTo>
                  <a:lnTo>
                    <a:pt x="207181" y="511748"/>
                  </a:lnTo>
                  <a:lnTo>
                    <a:pt x="243211" y="540880"/>
                  </a:lnTo>
                  <a:lnTo>
                    <a:pt x="281503" y="567301"/>
                  </a:lnTo>
                  <a:lnTo>
                    <a:pt x="321916" y="590856"/>
                  </a:lnTo>
                  <a:lnTo>
                    <a:pt x="364310" y="611393"/>
                  </a:lnTo>
                  <a:lnTo>
                    <a:pt x="408547" y="628759"/>
                  </a:lnTo>
                  <a:lnTo>
                    <a:pt x="454486" y="642800"/>
                  </a:lnTo>
                  <a:lnTo>
                    <a:pt x="501988" y="653364"/>
                  </a:lnTo>
                  <a:lnTo>
                    <a:pt x="551386" y="660365"/>
                  </a:lnTo>
                  <a:lnTo>
                    <a:pt x="551573" y="660365"/>
                  </a:lnTo>
                  <a:lnTo>
                    <a:pt x="551573" y="0"/>
                  </a:lnTo>
                  <a:close/>
                </a:path>
              </a:pathLst>
            </a:custGeom>
            <a:solidFill>
              <a:srgbClr val="274F60"/>
            </a:solidFill>
          </p:spPr>
          <p:txBody>
            <a:bodyPr wrap="square" lIns="0" tIns="0" rIns="0" bIns="0" rtlCol="0"/>
            <a:lstStyle/>
            <a:p>
              <a:endParaRPr/>
            </a:p>
          </p:txBody>
        </p:sp>
        <p:sp>
          <p:nvSpPr>
            <p:cNvPr id="14" name="object 14"/>
            <p:cNvSpPr/>
            <p:nvPr/>
          </p:nvSpPr>
          <p:spPr>
            <a:xfrm>
              <a:off x="11634088" y="0"/>
              <a:ext cx="558165" cy="666750"/>
            </a:xfrm>
            <a:custGeom>
              <a:avLst/>
              <a:gdLst/>
              <a:ahLst/>
              <a:cxnLst/>
              <a:rect l="l" t="t" r="r" b="b"/>
              <a:pathLst>
                <a:path w="558165" h="666750">
                  <a:moveTo>
                    <a:pt x="15430" y="0"/>
                  </a:moveTo>
                  <a:lnTo>
                    <a:pt x="2682" y="0"/>
                  </a:lnTo>
                  <a:lnTo>
                    <a:pt x="1559" y="13537"/>
                  </a:lnTo>
                  <a:lnTo>
                    <a:pt x="690" y="27927"/>
                  </a:lnTo>
                  <a:lnTo>
                    <a:pt x="177" y="41940"/>
                  </a:lnTo>
                  <a:lnTo>
                    <a:pt x="0" y="56095"/>
                  </a:lnTo>
                  <a:lnTo>
                    <a:pt x="2018" y="104695"/>
                  </a:lnTo>
                  <a:lnTo>
                    <a:pt x="2104" y="106766"/>
                  </a:lnTo>
                  <a:lnTo>
                    <a:pt x="8358" y="156742"/>
                  </a:lnTo>
                  <a:lnTo>
                    <a:pt x="18676" y="205802"/>
                  </a:lnTo>
                  <a:lnTo>
                    <a:pt x="32972" y="253723"/>
                  </a:lnTo>
                  <a:lnTo>
                    <a:pt x="51158" y="300282"/>
                  </a:lnTo>
                  <a:lnTo>
                    <a:pt x="73148" y="345258"/>
                  </a:lnTo>
                  <a:lnTo>
                    <a:pt x="98855" y="388429"/>
                  </a:lnTo>
                  <a:lnTo>
                    <a:pt x="128192" y="429572"/>
                  </a:lnTo>
                  <a:lnTo>
                    <a:pt x="161074" y="468464"/>
                  </a:lnTo>
                  <a:lnTo>
                    <a:pt x="196796" y="504314"/>
                  </a:lnTo>
                  <a:lnTo>
                    <a:pt x="235071" y="536954"/>
                  </a:lnTo>
                  <a:lnTo>
                    <a:pt x="275686" y="566278"/>
                  </a:lnTo>
                  <a:lnTo>
                    <a:pt x="318430" y="592179"/>
                  </a:lnTo>
                  <a:lnTo>
                    <a:pt x="363088" y="614551"/>
                  </a:lnTo>
                  <a:lnTo>
                    <a:pt x="409448" y="633287"/>
                  </a:lnTo>
                  <a:lnTo>
                    <a:pt x="457298" y="648280"/>
                  </a:lnTo>
                  <a:lnTo>
                    <a:pt x="506424" y="659423"/>
                  </a:lnTo>
                  <a:lnTo>
                    <a:pt x="556615" y="666610"/>
                  </a:lnTo>
                  <a:lnTo>
                    <a:pt x="557923" y="666743"/>
                  </a:lnTo>
                  <a:lnTo>
                    <a:pt x="557923" y="653975"/>
                  </a:lnTo>
                  <a:lnTo>
                    <a:pt x="510129" y="647192"/>
                  </a:lnTo>
                  <a:lnTo>
                    <a:pt x="463618" y="636828"/>
                  </a:lnTo>
                  <a:lnTo>
                    <a:pt x="418528" y="623031"/>
                  </a:lnTo>
                  <a:lnTo>
                    <a:pt x="375009" y="605947"/>
                  </a:lnTo>
                  <a:lnTo>
                    <a:pt x="333211" y="585726"/>
                  </a:lnTo>
                  <a:lnTo>
                    <a:pt x="293283" y="562515"/>
                  </a:lnTo>
                  <a:lnTo>
                    <a:pt x="255376" y="536463"/>
                  </a:lnTo>
                  <a:lnTo>
                    <a:pt x="219640" y="507717"/>
                  </a:lnTo>
                  <a:lnTo>
                    <a:pt x="186224" y="476425"/>
                  </a:lnTo>
                  <a:lnTo>
                    <a:pt x="155279" y="442736"/>
                  </a:lnTo>
                  <a:lnTo>
                    <a:pt x="126955" y="406798"/>
                  </a:lnTo>
                  <a:lnTo>
                    <a:pt x="101401" y="368759"/>
                  </a:lnTo>
                  <a:lnTo>
                    <a:pt x="78768" y="328767"/>
                  </a:lnTo>
                  <a:lnTo>
                    <a:pt x="59205" y="286970"/>
                  </a:lnTo>
                  <a:lnTo>
                    <a:pt x="42863" y="243517"/>
                  </a:lnTo>
                  <a:lnTo>
                    <a:pt x="29891" y="198554"/>
                  </a:lnTo>
                  <a:lnTo>
                    <a:pt x="20440" y="152231"/>
                  </a:lnTo>
                  <a:lnTo>
                    <a:pt x="14660" y="104695"/>
                  </a:lnTo>
                  <a:lnTo>
                    <a:pt x="12700" y="56095"/>
                  </a:lnTo>
                  <a:lnTo>
                    <a:pt x="12880" y="42079"/>
                  </a:lnTo>
                  <a:lnTo>
                    <a:pt x="13410" y="27927"/>
                  </a:lnTo>
                  <a:lnTo>
                    <a:pt x="14269" y="13897"/>
                  </a:lnTo>
                  <a:lnTo>
                    <a:pt x="15430" y="0"/>
                  </a:lnTo>
                  <a:close/>
                </a:path>
              </a:pathLst>
            </a:custGeom>
            <a:solidFill>
              <a:srgbClr val="05142B"/>
            </a:solidFill>
          </p:spPr>
          <p:txBody>
            <a:bodyPr wrap="square" lIns="0" tIns="0" rIns="0" bIns="0" rtlCol="0"/>
            <a:lstStyle/>
            <a:p>
              <a:endParaRPr/>
            </a:p>
          </p:txBody>
        </p:sp>
      </p:grpSp>
      <p:sp>
        <p:nvSpPr>
          <p:cNvPr id="15" name="object 15"/>
          <p:cNvSpPr txBox="1"/>
          <p:nvPr/>
        </p:nvSpPr>
        <p:spPr>
          <a:xfrm>
            <a:off x="2616390" y="1985853"/>
            <a:ext cx="4247540" cy="3195747"/>
          </a:xfrm>
          <a:prstGeom prst="rect">
            <a:avLst/>
          </a:prstGeom>
        </p:spPr>
        <p:txBody>
          <a:bodyPr vert="horz" wrap="square" lIns="0" tIns="12700" rIns="0" bIns="0" rtlCol="0">
            <a:spAutoFit/>
          </a:bodyPr>
          <a:lstStyle/>
          <a:p>
            <a:pPr marL="12700" marR="5080" algn="l">
              <a:lnSpc>
                <a:spcPct val="108700"/>
              </a:lnSpc>
              <a:spcBef>
                <a:spcPts val="100"/>
              </a:spcBef>
            </a:pPr>
            <a:r>
              <a:rPr sz="2150" spc="-120" dirty="0">
                <a:solidFill>
                  <a:srgbClr val="FFFFFF"/>
                </a:solidFill>
                <a:latin typeface="Grammarsaurus" pitchFamily="2" charset="0"/>
                <a:cs typeface="Gill Sans MT"/>
              </a:rPr>
              <a:t>Now, </a:t>
            </a:r>
            <a:r>
              <a:rPr sz="2150" b="1" spc="-120" dirty="0">
                <a:solidFill>
                  <a:srgbClr val="FFFFFF"/>
                </a:solidFill>
                <a:latin typeface="Grammarsaurus" pitchFamily="2" charset="0"/>
                <a:cs typeface="Gill Sans MT"/>
              </a:rPr>
              <a:t>choose </a:t>
            </a:r>
            <a:r>
              <a:rPr sz="2150" spc="-120" dirty="0">
                <a:solidFill>
                  <a:srgbClr val="FFFFFF"/>
                </a:solidFill>
                <a:latin typeface="Grammarsaurus" pitchFamily="2" charset="0"/>
                <a:cs typeface="Gill Sans MT"/>
              </a:rPr>
              <a:t>one of the technologies </a:t>
            </a:r>
            <a:r>
              <a:rPr sz="2150" spc="-100" dirty="0">
                <a:solidFill>
                  <a:srgbClr val="FFFFFF"/>
                </a:solidFill>
                <a:latin typeface="Grammarsaurus" pitchFamily="2" charset="0"/>
                <a:cs typeface="Gill Sans MT"/>
              </a:rPr>
              <a:t>that you looked at when visiting the </a:t>
            </a:r>
            <a:r>
              <a:rPr sz="2150" spc="-100" dirty="0" smtClean="0">
                <a:solidFill>
                  <a:srgbClr val="FFFFFF"/>
                </a:solidFill>
                <a:latin typeface="Grammarsaurus" pitchFamily="2" charset="0"/>
                <a:cs typeface="Gill Sans MT"/>
              </a:rPr>
              <a:t>di</a:t>
            </a:r>
            <a:r>
              <a:rPr lang="en-US" sz="2150" spc="-100" dirty="0" smtClean="0">
                <a:solidFill>
                  <a:srgbClr val="FFFFFF"/>
                </a:solidFill>
                <a:latin typeface="Grammarsaurus" pitchFamily="2" charset="0"/>
                <a:cs typeface="Gill Sans MT"/>
              </a:rPr>
              <a:t>ff</a:t>
            </a:r>
            <a:r>
              <a:rPr sz="2150" spc="-100" dirty="0" smtClean="0">
                <a:solidFill>
                  <a:srgbClr val="FFFFFF"/>
                </a:solidFill>
                <a:latin typeface="Grammarsaurus" pitchFamily="2" charset="0"/>
                <a:cs typeface="Gill Sans MT"/>
              </a:rPr>
              <a:t>erent </a:t>
            </a:r>
            <a:r>
              <a:rPr sz="2150" spc="-100" dirty="0">
                <a:solidFill>
                  <a:srgbClr val="FFFFFF"/>
                </a:solidFill>
                <a:latin typeface="Grammarsaurus" pitchFamily="2" charset="0"/>
                <a:cs typeface="Gill Sans MT"/>
              </a:rPr>
              <a:t>stations in class.</a:t>
            </a:r>
            <a:endParaRPr sz="2150" spc="-100" dirty="0">
              <a:latin typeface="Grammarsaurus" pitchFamily="2" charset="0"/>
              <a:cs typeface="Gill Sans MT"/>
            </a:endParaRPr>
          </a:p>
          <a:p>
            <a:pPr marL="12700" marR="11430" algn="l">
              <a:lnSpc>
                <a:spcPct val="108700"/>
              </a:lnSpc>
              <a:spcBef>
                <a:spcPts val="900"/>
              </a:spcBef>
            </a:pPr>
            <a:r>
              <a:rPr sz="2150" spc="-100" dirty="0">
                <a:solidFill>
                  <a:srgbClr val="FFFFFF"/>
                </a:solidFill>
                <a:latin typeface="Grammarsaurus" pitchFamily="2" charset="0"/>
                <a:cs typeface="Gill Sans MT"/>
              </a:rPr>
              <a:t>Write what you </a:t>
            </a:r>
            <a:r>
              <a:rPr sz="2150" b="1" spc="-100" dirty="0">
                <a:solidFill>
                  <a:srgbClr val="FFFFFF"/>
                </a:solidFill>
                <a:latin typeface="Grammarsaurus" pitchFamily="2" charset="0"/>
                <a:cs typeface="Gill Sans MT"/>
              </a:rPr>
              <a:t>can </a:t>
            </a:r>
            <a:r>
              <a:rPr sz="2150" spc="-100" dirty="0">
                <a:solidFill>
                  <a:srgbClr val="FFFFFF"/>
                </a:solidFill>
                <a:latin typeface="Grammarsaurus" pitchFamily="2" charset="0"/>
                <a:cs typeface="Gill Sans MT"/>
              </a:rPr>
              <a:t>and </a:t>
            </a:r>
            <a:r>
              <a:rPr sz="2150" b="1" spc="-100" dirty="0">
                <a:solidFill>
                  <a:srgbClr val="FFFFFF"/>
                </a:solidFill>
                <a:latin typeface="Grammarsaurus" pitchFamily="2" charset="0"/>
                <a:cs typeface="Gill Sans MT"/>
              </a:rPr>
              <a:t>cannot </a:t>
            </a:r>
            <a:r>
              <a:rPr sz="2150" spc="-100" dirty="0">
                <a:solidFill>
                  <a:srgbClr val="FFFFFF"/>
                </a:solidFill>
                <a:latin typeface="Grammarsaurus" pitchFamily="2" charset="0"/>
                <a:cs typeface="Gill Sans MT"/>
              </a:rPr>
              <a:t>do </a:t>
            </a:r>
            <a:r>
              <a:rPr sz="2150" spc="-120" dirty="0">
                <a:solidFill>
                  <a:srgbClr val="FFFFFF"/>
                </a:solidFill>
                <a:latin typeface="Grammarsaurus" pitchFamily="2" charset="0"/>
                <a:cs typeface="Gill Sans MT"/>
              </a:rPr>
              <a:t>with your chosen technology on your </a:t>
            </a:r>
            <a:r>
              <a:rPr sz="2150" b="1" spc="-100" dirty="0">
                <a:solidFill>
                  <a:srgbClr val="FFFFFF"/>
                </a:solidFill>
                <a:latin typeface="Grammarsaurus" pitchFamily="2" charset="0"/>
                <a:cs typeface="Gill Sans MT"/>
              </a:rPr>
              <a:t>activity 2 worksheet</a:t>
            </a:r>
            <a:r>
              <a:rPr sz="2150" spc="-100" dirty="0">
                <a:solidFill>
                  <a:srgbClr val="FFFFFF"/>
                </a:solidFill>
                <a:latin typeface="Grammarsaurus" pitchFamily="2" charset="0"/>
                <a:cs typeface="Gill Sans MT"/>
              </a:rPr>
              <a:t>.</a:t>
            </a:r>
            <a:endParaRPr sz="2150" spc="-100" dirty="0">
              <a:latin typeface="Grammarsaurus" pitchFamily="2" charset="0"/>
              <a:cs typeface="Gill Sans MT"/>
            </a:endParaRPr>
          </a:p>
          <a:p>
            <a:pPr marL="12700" marR="474345" algn="l">
              <a:lnSpc>
                <a:spcPct val="108700"/>
              </a:lnSpc>
              <a:spcBef>
                <a:spcPts val="900"/>
              </a:spcBef>
            </a:pPr>
            <a:r>
              <a:rPr sz="2150" b="1" spc="-100" dirty="0">
                <a:solidFill>
                  <a:srgbClr val="FFFFFF"/>
                </a:solidFill>
                <a:latin typeface="Grammarsaurus" pitchFamily="2" charset="0"/>
                <a:cs typeface="Gill Sans MT"/>
              </a:rPr>
              <a:t>Be ready to share your ideas with the class</a:t>
            </a:r>
            <a:r>
              <a:rPr sz="2150" spc="-100" dirty="0">
                <a:solidFill>
                  <a:srgbClr val="FFFFFF"/>
                </a:solidFill>
                <a:latin typeface="Grammarsaurus" pitchFamily="2" charset="0"/>
                <a:cs typeface="Gill Sans MT"/>
              </a:rPr>
              <a:t>.</a:t>
            </a:r>
            <a:endParaRPr sz="2150" spc="-100" dirty="0">
              <a:latin typeface="Grammarsaurus" pitchFamily="2" charset="0"/>
              <a:cs typeface="Gill Sans MT"/>
            </a:endParaRPr>
          </a:p>
        </p:txBody>
      </p:sp>
      <p:pic>
        <p:nvPicPr>
          <p:cNvPr id="16" name="object 16"/>
          <p:cNvPicPr/>
          <p:nvPr/>
        </p:nvPicPr>
        <p:blipFill>
          <a:blip r:embed="rId4" cstate="print"/>
          <a:stretch>
            <a:fillRect/>
          </a:stretch>
        </p:blipFill>
        <p:spPr>
          <a:xfrm>
            <a:off x="886879" y="763676"/>
            <a:ext cx="1624545" cy="5382526"/>
          </a:xfrm>
          <a:prstGeom prst="rect">
            <a:avLst/>
          </a:prstGeom>
        </p:spPr>
      </p:pic>
      <p:grpSp>
        <p:nvGrpSpPr>
          <p:cNvPr id="17" name="object 17"/>
          <p:cNvGrpSpPr/>
          <p:nvPr/>
        </p:nvGrpSpPr>
        <p:grpSpPr>
          <a:xfrm>
            <a:off x="7039788" y="1892554"/>
            <a:ext cx="4358640" cy="3343910"/>
            <a:chOff x="7039788" y="1892554"/>
            <a:chExt cx="4358640" cy="3343910"/>
          </a:xfrm>
        </p:grpSpPr>
        <p:pic>
          <p:nvPicPr>
            <p:cNvPr id="18" name="object 18"/>
            <p:cNvPicPr/>
            <p:nvPr/>
          </p:nvPicPr>
          <p:blipFill>
            <a:blip r:embed="rId5" cstate="print"/>
            <a:stretch>
              <a:fillRect/>
            </a:stretch>
          </p:blipFill>
          <p:spPr>
            <a:xfrm>
              <a:off x="7039788" y="1892554"/>
              <a:ext cx="4358639" cy="3343655"/>
            </a:xfrm>
            <a:prstGeom prst="rect">
              <a:avLst/>
            </a:prstGeom>
          </p:spPr>
        </p:pic>
        <p:sp>
          <p:nvSpPr>
            <p:cNvPr id="19" name="object 19"/>
            <p:cNvSpPr/>
            <p:nvPr/>
          </p:nvSpPr>
          <p:spPr>
            <a:xfrm>
              <a:off x="7112356" y="1964829"/>
              <a:ext cx="4107179" cy="3093085"/>
            </a:xfrm>
            <a:custGeom>
              <a:avLst/>
              <a:gdLst/>
              <a:ahLst/>
              <a:cxnLst/>
              <a:rect l="l" t="t" r="r" b="b"/>
              <a:pathLst>
                <a:path w="4107179" h="3093085">
                  <a:moveTo>
                    <a:pt x="4106976" y="369608"/>
                  </a:moveTo>
                  <a:lnTo>
                    <a:pt x="261747" y="0"/>
                  </a:lnTo>
                  <a:lnTo>
                    <a:pt x="0" y="2722930"/>
                  </a:lnTo>
                  <a:lnTo>
                    <a:pt x="3845268" y="3092539"/>
                  </a:lnTo>
                  <a:lnTo>
                    <a:pt x="4106976" y="369608"/>
                  </a:lnTo>
                  <a:close/>
                </a:path>
              </a:pathLst>
            </a:custGeom>
            <a:solidFill>
              <a:srgbClr val="FFFFFF"/>
            </a:solidFill>
          </p:spPr>
          <p:txBody>
            <a:bodyPr wrap="square" lIns="0" tIns="0" rIns="0" bIns="0" rtlCol="0"/>
            <a:lstStyle/>
            <a:p>
              <a:endParaRPr/>
            </a:p>
          </p:txBody>
        </p:sp>
        <p:sp>
          <p:nvSpPr>
            <p:cNvPr id="20" name="object 20"/>
            <p:cNvSpPr/>
            <p:nvPr/>
          </p:nvSpPr>
          <p:spPr>
            <a:xfrm>
              <a:off x="7241247" y="2276205"/>
              <a:ext cx="3836035" cy="2609215"/>
            </a:xfrm>
            <a:custGeom>
              <a:avLst/>
              <a:gdLst/>
              <a:ahLst/>
              <a:cxnLst/>
              <a:rect l="l" t="t" r="r" b="b"/>
              <a:pathLst>
                <a:path w="3836034" h="2609215">
                  <a:moveTo>
                    <a:pt x="3835790" y="399890"/>
                  </a:moveTo>
                  <a:lnTo>
                    <a:pt x="3628348" y="2558045"/>
                  </a:lnTo>
                  <a:lnTo>
                    <a:pt x="3607919" y="2596397"/>
                  </a:lnTo>
                  <a:lnTo>
                    <a:pt x="3566435" y="2609177"/>
                  </a:lnTo>
                  <a:lnTo>
                    <a:pt x="51034" y="2271275"/>
                  </a:lnTo>
                  <a:lnTo>
                    <a:pt x="29537" y="2264704"/>
                  </a:lnTo>
                  <a:lnTo>
                    <a:pt x="12749" y="2250827"/>
                  </a:lnTo>
                  <a:lnTo>
                    <a:pt x="2345" y="2231677"/>
                  </a:lnTo>
                  <a:lnTo>
                    <a:pt x="0" y="2209286"/>
                  </a:lnTo>
                  <a:lnTo>
                    <a:pt x="207442" y="51132"/>
                  </a:lnTo>
                  <a:lnTo>
                    <a:pt x="214009" y="29598"/>
                  </a:lnTo>
                  <a:lnTo>
                    <a:pt x="227871" y="12780"/>
                  </a:lnTo>
                  <a:lnTo>
                    <a:pt x="246995" y="2355"/>
                  </a:lnTo>
                  <a:lnTo>
                    <a:pt x="269350" y="0"/>
                  </a:lnTo>
                  <a:lnTo>
                    <a:pt x="3784751" y="337902"/>
                  </a:lnTo>
                  <a:lnTo>
                    <a:pt x="3806251" y="344472"/>
                  </a:lnTo>
                  <a:lnTo>
                    <a:pt x="3823041" y="358350"/>
                  </a:lnTo>
                  <a:lnTo>
                    <a:pt x="3833445" y="377500"/>
                  </a:lnTo>
                  <a:lnTo>
                    <a:pt x="3835790" y="399890"/>
                  </a:lnTo>
                </a:path>
              </a:pathLst>
            </a:custGeom>
            <a:ln w="4767">
              <a:solidFill>
                <a:srgbClr val="171C1D"/>
              </a:solidFill>
            </a:ln>
          </p:spPr>
          <p:txBody>
            <a:bodyPr wrap="square" lIns="0" tIns="0" rIns="0" bIns="0" rtlCol="0"/>
            <a:lstStyle/>
            <a:p>
              <a:endParaRPr/>
            </a:p>
          </p:txBody>
        </p:sp>
      </p:grpSp>
      <p:sp>
        <p:nvSpPr>
          <p:cNvPr id="21" name="object 21"/>
          <p:cNvSpPr txBox="1"/>
          <p:nvPr/>
        </p:nvSpPr>
        <p:spPr>
          <a:xfrm rot="300000">
            <a:off x="8808515" y="4781866"/>
            <a:ext cx="536663" cy="38472"/>
          </a:xfrm>
          <a:prstGeom prst="rect">
            <a:avLst/>
          </a:prstGeom>
        </p:spPr>
        <p:txBody>
          <a:bodyPr vert="horz" wrap="square" lIns="0" tIns="0" rIns="0" bIns="0" rtlCol="0">
            <a:spAutoFit/>
          </a:bodyPr>
          <a:lstStyle/>
          <a:p>
            <a:pPr>
              <a:lnSpc>
                <a:spcPts val="265"/>
              </a:lnSpc>
            </a:pPr>
            <a:r>
              <a:rPr sz="300" b="1" dirty="0">
                <a:solidFill>
                  <a:srgbClr val="221F1F"/>
                </a:solidFill>
                <a:latin typeface="Grammarsaurus" pitchFamily="2" charset="0"/>
                <a:cs typeface="Gill Sans MT"/>
              </a:rPr>
              <a:t>www.grammarsaurus.co.uk</a:t>
            </a:r>
            <a:endParaRPr sz="300" dirty="0">
              <a:latin typeface="Grammarsaurus" pitchFamily="2" charset="0"/>
              <a:cs typeface="Gill Sans MT"/>
            </a:endParaRPr>
          </a:p>
        </p:txBody>
      </p:sp>
      <p:pic>
        <p:nvPicPr>
          <p:cNvPr id="22" name="object 22"/>
          <p:cNvPicPr/>
          <p:nvPr/>
        </p:nvPicPr>
        <p:blipFill>
          <a:blip r:embed="rId6" cstate="print"/>
          <a:stretch>
            <a:fillRect/>
          </a:stretch>
        </p:blipFill>
        <p:spPr>
          <a:xfrm>
            <a:off x="8718981" y="4723557"/>
            <a:ext cx="77314" cy="77660"/>
          </a:xfrm>
          <a:prstGeom prst="rect">
            <a:avLst/>
          </a:prstGeom>
        </p:spPr>
      </p:pic>
      <p:sp>
        <p:nvSpPr>
          <p:cNvPr id="23" name="object 23"/>
          <p:cNvSpPr txBox="1"/>
          <p:nvPr/>
        </p:nvSpPr>
        <p:spPr>
          <a:xfrm rot="300000">
            <a:off x="7466387" y="3800354"/>
            <a:ext cx="285369" cy="102592"/>
          </a:xfrm>
          <a:prstGeom prst="rect">
            <a:avLst/>
          </a:prstGeom>
        </p:spPr>
        <p:txBody>
          <a:bodyPr vert="horz" wrap="square" lIns="0" tIns="0" rIns="0" bIns="0" rtlCol="0">
            <a:spAutoFit/>
          </a:bodyPr>
          <a:lstStyle/>
          <a:p>
            <a:pPr>
              <a:lnSpc>
                <a:spcPts val="835"/>
              </a:lnSpc>
            </a:pPr>
            <a:r>
              <a:rPr sz="850" spc="-20" dirty="0">
                <a:solidFill>
                  <a:srgbClr val="221F1F"/>
                </a:solidFill>
                <a:latin typeface="Grammarsaurus" pitchFamily="2" charset="0"/>
                <a:cs typeface="Gill Sans MT"/>
              </a:rPr>
              <a:t>It </a:t>
            </a:r>
            <a:r>
              <a:rPr sz="850" b="1" spc="-20" dirty="0">
                <a:solidFill>
                  <a:srgbClr val="221F1F"/>
                </a:solidFill>
                <a:latin typeface="Grammarsaurus" pitchFamily="2" charset="0"/>
                <a:cs typeface="Gill Sans MT"/>
              </a:rPr>
              <a:t>can</a:t>
            </a:r>
            <a:endParaRPr sz="850" spc="-20">
              <a:latin typeface="Grammarsaurus" pitchFamily="2" charset="0"/>
              <a:cs typeface="Gill Sans MT"/>
            </a:endParaRPr>
          </a:p>
        </p:txBody>
      </p:sp>
      <p:sp>
        <p:nvSpPr>
          <p:cNvPr id="24" name="object 24"/>
          <p:cNvSpPr txBox="1"/>
          <p:nvPr/>
        </p:nvSpPr>
        <p:spPr>
          <a:xfrm rot="300000">
            <a:off x="7434583" y="4180162"/>
            <a:ext cx="435529" cy="102592"/>
          </a:xfrm>
          <a:prstGeom prst="rect">
            <a:avLst/>
          </a:prstGeom>
        </p:spPr>
        <p:txBody>
          <a:bodyPr vert="horz" wrap="square" lIns="0" tIns="0" rIns="0" bIns="0" rtlCol="0">
            <a:spAutoFit/>
          </a:bodyPr>
          <a:lstStyle/>
          <a:p>
            <a:pPr>
              <a:lnSpc>
                <a:spcPts val="835"/>
              </a:lnSpc>
            </a:pPr>
            <a:r>
              <a:rPr sz="850" spc="-20" dirty="0">
                <a:solidFill>
                  <a:srgbClr val="221F1F"/>
                </a:solidFill>
                <a:latin typeface="Grammarsaurus" pitchFamily="2" charset="0"/>
                <a:cs typeface="Gill Sans MT"/>
              </a:rPr>
              <a:t>It </a:t>
            </a:r>
            <a:r>
              <a:rPr sz="850" b="1" spc="-20" dirty="0">
                <a:solidFill>
                  <a:srgbClr val="221F1F"/>
                </a:solidFill>
                <a:latin typeface="Grammarsaurus" pitchFamily="2" charset="0"/>
                <a:cs typeface="Gill Sans MT"/>
              </a:rPr>
              <a:t>cannot</a:t>
            </a:r>
            <a:endParaRPr sz="850" spc="-20">
              <a:latin typeface="Grammarsaurus" pitchFamily="2" charset="0"/>
              <a:cs typeface="Gill Sans MT"/>
            </a:endParaRPr>
          </a:p>
        </p:txBody>
      </p:sp>
      <p:sp>
        <p:nvSpPr>
          <p:cNvPr id="25" name="object 25"/>
          <p:cNvSpPr txBox="1"/>
          <p:nvPr/>
        </p:nvSpPr>
        <p:spPr>
          <a:xfrm rot="300000">
            <a:off x="8853275" y="2220699"/>
            <a:ext cx="856057" cy="184150"/>
          </a:xfrm>
          <a:prstGeom prst="rect">
            <a:avLst/>
          </a:prstGeom>
        </p:spPr>
        <p:txBody>
          <a:bodyPr vert="horz" wrap="square" lIns="0" tIns="0" rIns="0" bIns="0" rtlCol="0">
            <a:spAutoFit/>
          </a:bodyPr>
          <a:lstStyle/>
          <a:p>
            <a:pPr>
              <a:lnSpc>
                <a:spcPts val="1430"/>
              </a:lnSpc>
            </a:pPr>
            <a:r>
              <a:rPr sz="2175" b="1" baseline="1915" dirty="0">
                <a:solidFill>
                  <a:srgbClr val="05142B"/>
                </a:solidFill>
                <a:latin typeface="Grammarsaurus" pitchFamily="2" charset="0"/>
                <a:cs typeface="Gill Sans MT"/>
              </a:rPr>
              <a:t>Activ</a:t>
            </a:r>
            <a:r>
              <a:rPr sz="1450" b="1" dirty="0">
                <a:solidFill>
                  <a:srgbClr val="05142B"/>
                </a:solidFill>
                <a:latin typeface="Grammarsaurus" pitchFamily="2" charset="0"/>
                <a:cs typeface="Gill Sans MT"/>
              </a:rPr>
              <a:t>ity 2</a:t>
            </a:r>
            <a:endParaRPr sz="1450">
              <a:latin typeface="Grammarsaurus" pitchFamily="2" charset="0"/>
              <a:cs typeface="Gill Sans MT"/>
            </a:endParaRPr>
          </a:p>
        </p:txBody>
      </p:sp>
      <p:sp>
        <p:nvSpPr>
          <p:cNvPr id="26" name="object 26"/>
          <p:cNvSpPr txBox="1"/>
          <p:nvPr/>
        </p:nvSpPr>
        <p:spPr>
          <a:xfrm rot="300000">
            <a:off x="8442793" y="2539665"/>
            <a:ext cx="1744060" cy="115416"/>
          </a:xfrm>
          <a:prstGeom prst="rect">
            <a:avLst/>
          </a:prstGeom>
        </p:spPr>
        <p:txBody>
          <a:bodyPr vert="horz" wrap="square" lIns="0" tIns="0" rIns="0" bIns="0" rtlCol="0">
            <a:spAutoFit/>
          </a:bodyPr>
          <a:lstStyle/>
          <a:p>
            <a:pPr>
              <a:lnSpc>
                <a:spcPts val="855"/>
              </a:lnSpc>
            </a:pPr>
            <a:r>
              <a:rPr sz="1275" b="1" spc="-40" baseline="6535" dirty="0">
                <a:solidFill>
                  <a:srgbClr val="221F1F"/>
                </a:solidFill>
                <a:latin typeface="Grammarsaurus" pitchFamily="2" charset="0"/>
                <a:cs typeface="Gill Sans MT"/>
              </a:rPr>
              <a:t>Tick </a:t>
            </a:r>
            <a:r>
              <a:rPr sz="1275" spc="-40" baseline="6535" dirty="0">
                <a:solidFill>
                  <a:srgbClr val="221F1F"/>
                </a:solidFill>
                <a:latin typeface="Grammarsaurus" pitchFamily="2" charset="0"/>
                <a:cs typeface="Gill Sans MT"/>
              </a:rPr>
              <a:t>th</a:t>
            </a:r>
            <a:r>
              <a:rPr sz="1275" spc="-40" baseline="3267" dirty="0">
                <a:solidFill>
                  <a:srgbClr val="221F1F"/>
                </a:solidFill>
                <a:latin typeface="Grammarsaurus" pitchFamily="2" charset="0"/>
                <a:cs typeface="Gill Sans MT"/>
              </a:rPr>
              <a:t>e technology you h</a:t>
            </a:r>
            <a:r>
              <a:rPr sz="850" spc="-40" dirty="0">
                <a:solidFill>
                  <a:srgbClr val="221F1F"/>
                </a:solidFill>
                <a:latin typeface="Grammarsaurus" pitchFamily="2" charset="0"/>
                <a:cs typeface="Gill Sans MT"/>
              </a:rPr>
              <a:t>ave chosen.</a:t>
            </a:r>
            <a:endParaRPr sz="850" spc="-40" dirty="0">
              <a:latin typeface="Grammarsaurus" pitchFamily="2" charset="0"/>
              <a:cs typeface="Gill Sans MT"/>
            </a:endParaRPr>
          </a:p>
        </p:txBody>
      </p:sp>
      <p:pic>
        <p:nvPicPr>
          <p:cNvPr id="27" name="object 27"/>
          <p:cNvPicPr/>
          <p:nvPr/>
        </p:nvPicPr>
        <p:blipFill>
          <a:blip r:embed="rId7" cstate="print"/>
          <a:stretch>
            <a:fillRect/>
          </a:stretch>
        </p:blipFill>
        <p:spPr>
          <a:xfrm>
            <a:off x="7742897" y="3402260"/>
            <a:ext cx="161786" cy="162001"/>
          </a:xfrm>
          <a:prstGeom prst="rect">
            <a:avLst/>
          </a:prstGeom>
        </p:spPr>
      </p:pic>
      <p:sp>
        <p:nvSpPr>
          <p:cNvPr id="28" name="object 28"/>
          <p:cNvSpPr txBox="1"/>
          <p:nvPr/>
        </p:nvSpPr>
        <p:spPr>
          <a:xfrm rot="300000">
            <a:off x="7651426" y="3262179"/>
            <a:ext cx="442906" cy="102592"/>
          </a:xfrm>
          <a:prstGeom prst="rect">
            <a:avLst/>
          </a:prstGeom>
        </p:spPr>
        <p:txBody>
          <a:bodyPr vert="horz" wrap="square" lIns="0" tIns="0" rIns="0" bIns="0" rtlCol="0">
            <a:spAutoFit/>
          </a:bodyPr>
          <a:lstStyle/>
          <a:p>
            <a:pPr>
              <a:lnSpc>
                <a:spcPts val="760"/>
              </a:lnSpc>
            </a:pPr>
            <a:r>
              <a:rPr sz="750" spc="-20" dirty="0">
                <a:solidFill>
                  <a:srgbClr val="221F1F"/>
                </a:solidFill>
                <a:latin typeface="Grammarsaurus" pitchFamily="2" charset="0"/>
                <a:cs typeface="Gill Sans MT"/>
              </a:rPr>
              <a:t>typewriter</a:t>
            </a:r>
            <a:endParaRPr sz="750" spc="-20">
              <a:latin typeface="Grammarsaurus" pitchFamily="2" charset="0"/>
              <a:cs typeface="Gill Sans MT"/>
            </a:endParaRPr>
          </a:p>
        </p:txBody>
      </p:sp>
      <p:pic>
        <p:nvPicPr>
          <p:cNvPr id="29" name="object 29"/>
          <p:cNvPicPr/>
          <p:nvPr/>
        </p:nvPicPr>
        <p:blipFill>
          <a:blip r:embed="rId8" cstate="print"/>
          <a:stretch>
            <a:fillRect/>
          </a:stretch>
        </p:blipFill>
        <p:spPr>
          <a:xfrm>
            <a:off x="8406858" y="3466081"/>
            <a:ext cx="161786" cy="162001"/>
          </a:xfrm>
          <a:prstGeom prst="rect">
            <a:avLst/>
          </a:prstGeom>
        </p:spPr>
      </p:pic>
      <p:sp>
        <p:nvSpPr>
          <p:cNvPr id="30" name="object 30"/>
          <p:cNvSpPr txBox="1"/>
          <p:nvPr/>
        </p:nvSpPr>
        <p:spPr>
          <a:xfrm rot="300000">
            <a:off x="8293421" y="3326108"/>
            <a:ext cx="487529" cy="102592"/>
          </a:xfrm>
          <a:prstGeom prst="rect">
            <a:avLst/>
          </a:prstGeom>
        </p:spPr>
        <p:txBody>
          <a:bodyPr vert="horz" wrap="square" lIns="0" tIns="0" rIns="0" bIns="0" rtlCol="0">
            <a:spAutoFit/>
          </a:bodyPr>
          <a:lstStyle/>
          <a:p>
            <a:pPr>
              <a:lnSpc>
                <a:spcPts val="755"/>
              </a:lnSpc>
            </a:pPr>
            <a:r>
              <a:rPr sz="750" spc="-20" dirty="0">
                <a:solidFill>
                  <a:srgbClr val="221F1F"/>
                </a:solidFill>
                <a:latin typeface="Grammarsaurus" pitchFamily="2" charset="0"/>
                <a:cs typeface="Gill Sans MT"/>
              </a:rPr>
              <a:t>writing app</a:t>
            </a:r>
            <a:endParaRPr sz="750" spc="-20">
              <a:latin typeface="Grammarsaurus" pitchFamily="2" charset="0"/>
              <a:cs typeface="Gill Sans MT"/>
            </a:endParaRPr>
          </a:p>
        </p:txBody>
      </p:sp>
      <p:pic>
        <p:nvPicPr>
          <p:cNvPr id="31" name="object 31"/>
          <p:cNvPicPr/>
          <p:nvPr/>
        </p:nvPicPr>
        <p:blipFill>
          <a:blip r:embed="rId9" cstate="print"/>
          <a:stretch>
            <a:fillRect/>
          </a:stretch>
        </p:blipFill>
        <p:spPr>
          <a:xfrm>
            <a:off x="9070865" y="3529905"/>
            <a:ext cx="161786" cy="162001"/>
          </a:xfrm>
          <a:prstGeom prst="rect">
            <a:avLst/>
          </a:prstGeom>
        </p:spPr>
      </p:pic>
      <p:sp>
        <p:nvSpPr>
          <p:cNvPr id="32" name="object 32"/>
          <p:cNvSpPr txBox="1"/>
          <p:nvPr/>
        </p:nvSpPr>
        <p:spPr>
          <a:xfrm rot="300000">
            <a:off x="9043698" y="3388577"/>
            <a:ext cx="292478" cy="102592"/>
          </a:xfrm>
          <a:prstGeom prst="rect">
            <a:avLst/>
          </a:prstGeom>
        </p:spPr>
        <p:txBody>
          <a:bodyPr vert="horz" wrap="square" lIns="0" tIns="0" rIns="0" bIns="0" rtlCol="0">
            <a:spAutoFit/>
          </a:bodyPr>
          <a:lstStyle/>
          <a:p>
            <a:pPr>
              <a:lnSpc>
                <a:spcPts val="755"/>
              </a:lnSpc>
            </a:pPr>
            <a:r>
              <a:rPr sz="750" spc="-20" dirty="0">
                <a:solidFill>
                  <a:srgbClr val="221F1F"/>
                </a:solidFill>
                <a:latin typeface="Grammarsaurus" pitchFamily="2" charset="0"/>
                <a:cs typeface="Gill Sans MT"/>
              </a:rPr>
              <a:t>laptop</a:t>
            </a:r>
            <a:endParaRPr sz="750" spc="-20">
              <a:latin typeface="Grammarsaurus" pitchFamily="2" charset="0"/>
              <a:cs typeface="Gill Sans MT"/>
            </a:endParaRPr>
          </a:p>
        </p:txBody>
      </p:sp>
      <p:pic>
        <p:nvPicPr>
          <p:cNvPr id="33" name="object 33"/>
          <p:cNvPicPr/>
          <p:nvPr/>
        </p:nvPicPr>
        <p:blipFill>
          <a:blip r:embed="rId9" cstate="print"/>
          <a:stretch>
            <a:fillRect/>
          </a:stretch>
        </p:blipFill>
        <p:spPr>
          <a:xfrm>
            <a:off x="9734826" y="3593726"/>
            <a:ext cx="161786" cy="162001"/>
          </a:xfrm>
          <a:prstGeom prst="rect">
            <a:avLst/>
          </a:prstGeom>
        </p:spPr>
      </p:pic>
      <p:sp>
        <p:nvSpPr>
          <p:cNvPr id="34" name="object 34"/>
          <p:cNvSpPr txBox="1"/>
          <p:nvPr/>
        </p:nvSpPr>
        <p:spPr>
          <a:xfrm rot="300000">
            <a:off x="9532599" y="3449418"/>
            <a:ext cx="622715" cy="102592"/>
          </a:xfrm>
          <a:prstGeom prst="rect">
            <a:avLst/>
          </a:prstGeom>
        </p:spPr>
        <p:txBody>
          <a:bodyPr vert="horz" wrap="square" lIns="0" tIns="0" rIns="0" bIns="0" rtlCol="0">
            <a:spAutoFit/>
          </a:bodyPr>
          <a:lstStyle/>
          <a:p>
            <a:pPr>
              <a:lnSpc>
                <a:spcPts val="760"/>
              </a:lnSpc>
            </a:pPr>
            <a:r>
              <a:rPr sz="1125" spc="-20" baseline="3703" dirty="0">
                <a:solidFill>
                  <a:srgbClr val="221F1F"/>
                </a:solidFill>
                <a:latin typeface="Grammarsaurus" pitchFamily="2" charset="0"/>
                <a:cs typeface="Gill Sans MT"/>
              </a:rPr>
              <a:t>pen </a:t>
            </a:r>
            <a:r>
              <a:rPr sz="750" spc="-20" dirty="0">
                <a:solidFill>
                  <a:srgbClr val="221F1F"/>
                </a:solidFill>
                <a:latin typeface="Grammarsaurus" pitchFamily="2" charset="0"/>
                <a:cs typeface="Gill Sans MT"/>
              </a:rPr>
              <a:t>and paper</a:t>
            </a:r>
            <a:endParaRPr sz="750" spc="-20" dirty="0">
              <a:latin typeface="Grammarsaurus" pitchFamily="2" charset="0"/>
              <a:cs typeface="Gill Sans MT"/>
            </a:endParaRPr>
          </a:p>
        </p:txBody>
      </p:sp>
      <p:pic>
        <p:nvPicPr>
          <p:cNvPr id="35" name="object 35"/>
          <p:cNvPicPr/>
          <p:nvPr/>
        </p:nvPicPr>
        <p:blipFill>
          <a:blip r:embed="rId9" cstate="print"/>
          <a:stretch>
            <a:fillRect/>
          </a:stretch>
        </p:blipFill>
        <p:spPr>
          <a:xfrm>
            <a:off x="10398788" y="3657546"/>
            <a:ext cx="161786" cy="162001"/>
          </a:xfrm>
          <a:prstGeom prst="rect">
            <a:avLst/>
          </a:prstGeom>
        </p:spPr>
      </p:pic>
      <p:sp>
        <p:nvSpPr>
          <p:cNvPr id="36" name="object 36"/>
          <p:cNvSpPr txBox="1"/>
          <p:nvPr/>
        </p:nvSpPr>
        <p:spPr>
          <a:xfrm rot="300000">
            <a:off x="10243726" y="3518711"/>
            <a:ext cx="592061" cy="102592"/>
          </a:xfrm>
          <a:prstGeom prst="rect">
            <a:avLst/>
          </a:prstGeom>
        </p:spPr>
        <p:txBody>
          <a:bodyPr vert="horz" wrap="square" lIns="0" tIns="0" rIns="0" bIns="0" rtlCol="0">
            <a:spAutoFit/>
          </a:bodyPr>
          <a:lstStyle/>
          <a:p>
            <a:pPr>
              <a:lnSpc>
                <a:spcPts val="760"/>
              </a:lnSpc>
            </a:pPr>
            <a:r>
              <a:rPr sz="1125" spc="-20" baseline="3703" dirty="0">
                <a:solidFill>
                  <a:srgbClr val="221F1F"/>
                </a:solidFill>
                <a:latin typeface="Grammarsaurus" pitchFamily="2" charset="0"/>
                <a:cs typeface="Gill Sans MT"/>
              </a:rPr>
              <a:t>spe</a:t>
            </a:r>
            <a:r>
              <a:rPr sz="750" spc="-20" dirty="0">
                <a:solidFill>
                  <a:srgbClr val="221F1F"/>
                </a:solidFill>
                <a:latin typeface="Grammarsaurus" pitchFamily="2" charset="0"/>
                <a:cs typeface="Gill Sans MT"/>
              </a:rPr>
              <a:t>ech to text</a:t>
            </a:r>
            <a:endParaRPr sz="750" spc="-20">
              <a:latin typeface="Grammarsaurus" pitchFamily="2" charset="0"/>
              <a:cs typeface="Gill Sans MT"/>
            </a:endParaRPr>
          </a:p>
        </p:txBody>
      </p:sp>
      <p:grpSp>
        <p:nvGrpSpPr>
          <p:cNvPr id="37" name="object 37"/>
          <p:cNvGrpSpPr/>
          <p:nvPr/>
        </p:nvGrpSpPr>
        <p:grpSpPr>
          <a:xfrm>
            <a:off x="7093112" y="1971858"/>
            <a:ext cx="4145915" cy="3078480"/>
            <a:chOff x="7093112" y="1971858"/>
            <a:chExt cx="4145915" cy="3078480"/>
          </a:xfrm>
        </p:grpSpPr>
        <p:pic>
          <p:nvPicPr>
            <p:cNvPr id="38" name="object 38"/>
            <p:cNvPicPr/>
            <p:nvPr/>
          </p:nvPicPr>
          <p:blipFill>
            <a:blip r:embed="rId10" cstate="print"/>
            <a:stretch>
              <a:fillRect/>
            </a:stretch>
          </p:blipFill>
          <p:spPr>
            <a:xfrm>
              <a:off x="9551797" y="2943530"/>
              <a:ext cx="625282" cy="448778"/>
            </a:xfrm>
            <a:prstGeom prst="rect">
              <a:avLst/>
            </a:prstGeom>
          </p:spPr>
        </p:pic>
        <p:sp>
          <p:nvSpPr>
            <p:cNvPr id="39" name="object 39"/>
            <p:cNvSpPr/>
            <p:nvPr/>
          </p:nvSpPr>
          <p:spPr>
            <a:xfrm>
              <a:off x="9551803" y="2943528"/>
              <a:ext cx="625475" cy="448945"/>
            </a:xfrm>
            <a:custGeom>
              <a:avLst/>
              <a:gdLst/>
              <a:ahLst/>
              <a:cxnLst/>
              <a:rect l="l" t="t" r="r" b="b"/>
              <a:pathLst>
                <a:path w="625475" h="448945">
                  <a:moveTo>
                    <a:pt x="587576" y="448781"/>
                  </a:moveTo>
                  <a:lnTo>
                    <a:pt x="0" y="392303"/>
                  </a:lnTo>
                  <a:lnTo>
                    <a:pt x="37708" y="0"/>
                  </a:lnTo>
                  <a:lnTo>
                    <a:pt x="625284" y="56478"/>
                  </a:lnTo>
                  <a:lnTo>
                    <a:pt x="587576" y="448781"/>
                  </a:lnTo>
                </a:path>
              </a:pathLst>
            </a:custGeom>
            <a:ln w="3175">
              <a:solidFill>
                <a:srgbClr val="05142B"/>
              </a:solidFill>
            </a:ln>
          </p:spPr>
          <p:txBody>
            <a:bodyPr wrap="square" lIns="0" tIns="0" rIns="0" bIns="0" rtlCol="0"/>
            <a:lstStyle/>
            <a:p>
              <a:endParaRPr/>
            </a:p>
          </p:txBody>
        </p:sp>
        <p:pic>
          <p:nvPicPr>
            <p:cNvPr id="40" name="object 40"/>
            <p:cNvPicPr/>
            <p:nvPr/>
          </p:nvPicPr>
          <p:blipFill>
            <a:blip r:embed="rId11" cstate="print"/>
            <a:stretch>
              <a:fillRect/>
            </a:stretch>
          </p:blipFill>
          <p:spPr>
            <a:xfrm>
              <a:off x="8983178" y="2900987"/>
              <a:ext cx="498769" cy="394674"/>
            </a:xfrm>
            <a:prstGeom prst="rect">
              <a:avLst/>
            </a:prstGeom>
          </p:spPr>
        </p:pic>
        <p:pic>
          <p:nvPicPr>
            <p:cNvPr id="41" name="object 41"/>
            <p:cNvPicPr/>
            <p:nvPr/>
          </p:nvPicPr>
          <p:blipFill>
            <a:blip r:embed="rId12" cstate="print"/>
            <a:stretch>
              <a:fillRect/>
            </a:stretch>
          </p:blipFill>
          <p:spPr>
            <a:xfrm>
              <a:off x="8294802" y="2862935"/>
              <a:ext cx="485775" cy="356120"/>
            </a:xfrm>
            <a:prstGeom prst="rect">
              <a:avLst/>
            </a:prstGeom>
          </p:spPr>
        </p:pic>
        <p:pic>
          <p:nvPicPr>
            <p:cNvPr id="42" name="object 42"/>
            <p:cNvPicPr/>
            <p:nvPr/>
          </p:nvPicPr>
          <p:blipFill>
            <a:blip r:embed="rId13" cstate="print"/>
            <a:stretch>
              <a:fillRect/>
            </a:stretch>
          </p:blipFill>
          <p:spPr>
            <a:xfrm>
              <a:off x="10286543" y="3054387"/>
              <a:ext cx="485787" cy="356108"/>
            </a:xfrm>
            <a:prstGeom prst="rect">
              <a:avLst/>
            </a:prstGeom>
          </p:spPr>
        </p:pic>
        <p:pic>
          <p:nvPicPr>
            <p:cNvPr id="43" name="object 43"/>
            <p:cNvPicPr/>
            <p:nvPr/>
          </p:nvPicPr>
          <p:blipFill>
            <a:blip r:embed="rId14" cstate="print"/>
            <a:stretch>
              <a:fillRect/>
            </a:stretch>
          </p:blipFill>
          <p:spPr>
            <a:xfrm>
              <a:off x="7544943" y="2641358"/>
              <a:ext cx="662190" cy="596544"/>
            </a:xfrm>
            <a:prstGeom prst="rect">
              <a:avLst/>
            </a:prstGeom>
          </p:spPr>
        </p:pic>
        <p:sp>
          <p:nvSpPr>
            <p:cNvPr id="44" name="object 44"/>
            <p:cNvSpPr/>
            <p:nvPr/>
          </p:nvSpPr>
          <p:spPr>
            <a:xfrm>
              <a:off x="7752036" y="3900547"/>
              <a:ext cx="3003550" cy="288925"/>
            </a:xfrm>
            <a:custGeom>
              <a:avLst/>
              <a:gdLst/>
              <a:ahLst/>
              <a:cxnLst/>
              <a:rect l="l" t="t" r="r" b="b"/>
              <a:pathLst>
                <a:path w="3003550" h="288925">
                  <a:moveTo>
                    <a:pt x="0" y="0"/>
                  </a:moveTo>
                  <a:lnTo>
                    <a:pt x="3003542" y="288702"/>
                  </a:lnTo>
                </a:path>
              </a:pathLst>
            </a:custGeom>
            <a:ln w="3175">
              <a:solidFill>
                <a:srgbClr val="2F3C41"/>
              </a:solidFill>
            </a:ln>
          </p:spPr>
          <p:txBody>
            <a:bodyPr wrap="square" lIns="0" tIns="0" rIns="0" bIns="0" rtlCol="0"/>
            <a:lstStyle/>
            <a:p>
              <a:endParaRPr/>
            </a:p>
          </p:txBody>
        </p:sp>
        <p:sp>
          <p:nvSpPr>
            <p:cNvPr id="45" name="object 45"/>
            <p:cNvSpPr/>
            <p:nvPr/>
          </p:nvSpPr>
          <p:spPr>
            <a:xfrm>
              <a:off x="7752036" y="3900547"/>
              <a:ext cx="3003550" cy="288925"/>
            </a:xfrm>
            <a:custGeom>
              <a:avLst/>
              <a:gdLst/>
              <a:ahLst/>
              <a:cxnLst/>
              <a:rect l="l" t="t" r="r" b="b"/>
              <a:pathLst>
                <a:path w="3003550" h="288925">
                  <a:moveTo>
                    <a:pt x="0" y="0"/>
                  </a:moveTo>
                  <a:lnTo>
                    <a:pt x="3003542" y="288702"/>
                  </a:lnTo>
                </a:path>
              </a:pathLst>
            </a:custGeom>
            <a:ln w="3175">
              <a:solidFill>
                <a:srgbClr val="43526C"/>
              </a:solidFill>
            </a:ln>
          </p:spPr>
          <p:txBody>
            <a:bodyPr wrap="square" lIns="0" tIns="0" rIns="0" bIns="0" rtlCol="0"/>
            <a:lstStyle/>
            <a:p>
              <a:endParaRPr/>
            </a:p>
          </p:txBody>
        </p:sp>
        <p:sp>
          <p:nvSpPr>
            <p:cNvPr id="46" name="object 46"/>
            <p:cNvSpPr/>
            <p:nvPr/>
          </p:nvSpPr>
          <p:spPr>
            <a:xfrm>
              <a:off x="7461444" y="4026224"/>
              <a:ext cx="3279775" cy="315595"/>
            </a:xfrm>
            <a:custGeom>
              <a:avLst/>
              <a:gdLst/>
              <a:ahLst/>
              <a:cxnLst/>
              <a:rect l="l" t="t" r="r" b="b"/>
              <a:pathLst>
                <a:path w="3279775" h="315595">
                  <a:moveTo>
                    <a:pt x="0" y="0"/>
                  </a:moveTo>
                  <a:lnTo>
                    <a:pt x="3279481" y="315225"/>
                  </a:lnTo>
                </a:path>
              </a:pathLst>
            </a:custGeom>
            <a:ln w="3175">
              <a:solidFill>
                <a:srgbClr val="2F3C41"/>
              </a:solidFill>
            </a:ln>
          </p:spPr>
          <p:txBody>
            <a:bodyPr wrap="square" lIns="0" tIns="0" rIns="0" bIns="0" rtlCol="0"/>
            <a:lstStyle/>
            <a:p>
              <a:endParaRPr/>
            </a:p>
          </p:txBody>
        </p:sp>
        <p:sp>
          <p:nvSpPr>
            <p:cNvPr id="47" name="object 47"/>
            <p:cNvSpPr/>
            <p:nvPr/>
          </p:nvSpPr>
          <p:spPr>
            <a:xfrm>
              <a:off x="7461444" y="4026224"/>
              <a:ext cx="3279775" cy="315595"/>
            </a:xfrm>
            <a:custGeom>
              <a:avLst/>
              <a:gdLst/>
              <a:ahLst/>
              <a:cxnLst/>
              <a:rect l="l" t="t" r="r" b="b"/>
              <a:pathLst>
                <a:path w="3279775" h="315595">
                  <a:moveTo>
                    <a:pt x="0" y="0"/>
                  </a:moveTo>
                  <a:lnTo>
                    <a:pt x="3279481" y="315225"/>
                  </a:lnTo>
                </a:path>
              </a:pathLst>
            </a:custGeom>
            <a:ln w="3175">
              <a:solidFill>
                <a:srgbClr val="43526C"/>
              </a:solidFill>
            </a:ln>
          </p:spPr>
          <p:txBody>
            <a:bodyPr wrap="square" lIns="0" tIns="0" rIns="0" bIns="0" rtlCol="0"/>
            <a:lstStyle/>
            <a:p>
              <a:endParaRPr/>
            </a:p>
          </p:txBody>
        </p:sp>
        <p:sp>
          <p:nvSpPr>
            <p:cNvPr id="48" name="object 48"/>
            <p:cNvSpPr/>
            <p:nvPr/>
          </p:nvSpPr>
          <p:spPr>
            <a:xfrm>
              <a:off x="7866092" y="4286913"/>
              <a:ext cx="2854325" cy="274320"/>
            </a:xfrm>
            <a:custGeom>
              <a:avLst/>
              <a:gdLst/>
              <a:ahLst/>
              <a:cxnLst/>
              <a:rect l="l" t="t" r="r" b="b"/>
              <a:pathLst>
                <a:path w="2854325" h="274320">
                  <a:moveTo>
                    <a:pt x="0" y="0"/>
                  </a:moveTo>
                  <a:lnTo>
                    <a:pt x="2853700" y="274299"/>
                  </a:lnTo>
                </a:path>
              </a:pathLst>
            </a:custGeom>
            <a:ln w="3175">
              <a:solidFill>
                <a:srgbClr val="2F3C41"/>
              </a:solidFill>
            </a:ln>
          </p:spPr>
          <p:txBody>
            <a:bodyPr wrap="square" lIns="0" tIns="0" rIns="0" bIns="0" rtlCol="0"/>
            <a:lstStyle/>
            <a:p>
              <a:endParaRPr/>
            </a:p>
          </p:txBody>
        </p:sp>
        <p:sp>
          <p:nvSpPr>
            <p:cNvPr id="49" name="object 49"/>
            <p:cNvSpPr/>
            <p:nvPr/>
          </p:nvSpPr>
          <p:spPr>
            <a:xfrm>
              <a:off x="7866092" y="4286913"/>
              <a:ext cx="2854325" cy="274320"/>
            </a:xfrm>
            <a:custGeom>
              <a:avLst/>
              <a:gdLst/>
              <a:ahLst/>
              <a:cxnLst/>
              <a:rect l="l" t="t" r="r" b="b"/>
              <a:pathLst>
                <a:path w="2854325" h="274320">
                  <a:moveTo>
                    <a:pt x="0" y="0"/>
                  </a:moveTo>
                  <a:lnTo>
                    <a:pt x="2853700" y="274299"/>
                  </a:lnTo>
                </a:path>
              </a:pathLst>
            </a:custGeom>
            <a:ln w="3175">
              <a:solidFill>
                <a:srgbClr val="43526C"/>
              </a:solidFill>
            </a:ln>
          </p:spPr>
          <p:txBody>
            <a:bodyPr wrap="square" lIns="0" tIns="0" rIns="0" bIns="0" rtlCol="0"/>
            <a:lstStyle/>
            <a:p>
              <a:endParaRPr/>
            </a:p>
          </p:txBody>
        </p:sp>
        <p:sp>
          <p:nvSpPr>
            <p:cNvPr id="50" name="object 50"/>
            <p:cNvSpPr/>
            <p:nvPr/>
          </p:nvSpPr>
          <p:spPr>
            <a:xfrm>
              <a:off x="7425691" y="4398191"/>
              <a:ext cx="3279775" cy="315595"/>
            </a:xfrm>
            <a:custGeom>
              <a:avLst/>
              <a:gdLst/>
              <a:ahLst/>
              <a:cxnLst/>
              <a:rect l="l" t="t" r="r" b="b"/>
              <a:pathLst>
                <a:path w="3279775" h="315595">
                  <a:moveTo>
                    <a:pt x="0" y="0"/>
                  </a:moveTo>
                  <a:lnTo>
                    <a:pt x="3279481" y="315225"/>
                  </a:lnTo>
                </a:path>
              </a:pathLst>
            </a:custGeom>
            <a:ln w="3175">
              <a:solidFill>
                <a:srgbClr val="2F3C41"/>
              </a:solidFill>
            </a:ln>
          </p:spPr>
          <p:txBody>
            <a:bodyPr wrap="square" lIns="0" tIns="0" rIns="0" bIns="0" rtlCol="0"/>
            <a:lstStyle/>
            <a:p>
              <a:endParaRPr/>
            </a:p>
          </p:txBody>
        </p:sp>
        <p:sp>
          <p:nvSpPr>
            <p:cNvPr id="51" name="object 51"/>
            <p:cNvSpPr/>
            <p:nvPr/>
          </p:nvSpPr>
          <p:spPr>
            <a:xfrm>
              <a:off x="7425691" y="4398191"/>
              <a:ext cx="3279775" cy="315595"/>
            </a:xfrm>
            <a:custGeom>
              <a:avLst/>
              <a:gdLst/>
              <a:ahLst/>
              <a:cxnLst/>
              <a:rect l="l" t="t" r="r" b="b"/>
              <a:pathLst>
                <a:path w="3279775" h="315595">
                  <a:moveTo>
                    <a:pt x="0" y="0"/>
                  </a:moveTo>
                  <a:lnTo>
                    <a:pt x="3279481" y="315225"/>
                  </a:lnTo>
                </a:path>
              </a:pathLst>
            </a:custGeom>
            <a:ln w="3175">
              <a:solidFill>
                <a:srgbClr val="43526C"/>
              </a:solidFill>
            </a:ln>
          </p:spPr>
          <p:txBody>
            <a:bodyPr wrap="square" lIns="0" tIns="0" rIns="0" bIns="0" rtlCol="0"/>
            <a:lstStyle/>
            <a:p>
              <a:endParaRPr/>
            </a:p>
          </p:txBody>
        </p:sp>
        <p:sp>
          <p:nvSpPr>
            <p:cNvPr id="52" name="object 52"/>
            <p:cNvSpPr/>
            <p:nvPr/>
          </p:nvSpPr>
          <p:spPr>
            <a:xfrm>
              <a:off x="7097386" y="1976132"/>
              <a:ext cx="4137025" cy="3070225"/>
            </a:xfrm>
            <a:custGeom>
              <a:avLst/>
              <a:gdLst/>
              <a:ahLst/>
              <a:cxnLst/>
              <a:rect l="l" t="t" r="r" b="b"/>
              <a:pathLst>
                <a:path w="4137025" h="3070225">
                  <a:moveTo>
                    <a:pt x="259253" y="0"/>
                  </a:moveTo>
                  <a:lnTo>
                    <a:pt x="4136956" y="372728"/>
                  </a:lnTo>
                  <a:lnTo>
                    <a:pt x="3877699" y="3069907"/>
                  </a:lnTo>
                  <a:lnTo>
                    <a:pt x="0" y="2697188"/>
                  </a:lnTo>
                  <a:lnTo>
                    <a:pt x="259253" y="0"/>
                  </a:lnTo>
                </a:path>
              </a:pathLst>
            </a:custGeom>
            <a:ln w="8547">
              <a:solidFill>
                <a:srgbClr val="4F81BC"/>
              </a:solidFill>
            </a:ln>
          </p:spPr>
          <p:txBody>
            <a:bodyPr wrap="square" lIns="0" tIns="0" rIns="0" bIns="0" rtlCol="0"/>
            <a:lstStyle/>
            <a:p>
              <a:endParaRPr/>
            </a:p>
          </p:txBody>
        </p:sp>
      </p:grpSp>
      <p:grpSp>
        <p:nvGrpSpPr>
          <p:cNvPr id="53" name="object 53"/>
          <p:cNvGrpSpPr/>
          <p:nvPr/>
        </p:nvGrpSpPr>
        <p:grpSpPr>
          <a:xfrm>
            <a:off x="4968265" y="6388154"/>
            <a:ext cx="2255520" cy="363220"/>
            <a:chOff x="4968265" y="6388154"/>
            <a:chExt cx="2255520" cy="363220"/>
          </a:xfrm>
        </p:grpSpPr>
        <p:sp>
          <p:nvSpPr>
            <p:cNvPr id="54" name="object 54"/>
            <p:cNvSpPr/>
            <p:nvPr/>
          </p:nvSpPr>
          <p:spPr>
            <a:xfrm>
              <a:off x="4974615" y="6394504"/>
              <a:ext cx="2242820" cy="350520"/>
            </a:xfrm>
            <a:custGeom>
              <a:avLst/>
              <a:gdLst/>
              <a:ahLst/>
              <a:cxnLst/>
              <a:rect l="l" t="t" r="r" b="b"/>
              <a:pathLst>
                <a:path w="2242820" h="350520">
                  <a:moveTo>
                    <a:pt x="2122792" y="0"/>
                  </a:moveTo>
                  <a:lnTo>
                    <a:pt x="119976" y="0"/>
                  </a:lnTo>
                  <a:lnTo>
                    <a:pt x="73391" y="9466"/>
                  </a:lnTo>
                  <a:lnTo>
                    <a:pt x="35242" y="35242"/>
                  </a:lnTo>
                  <a:lnTo>
                    <a:pt x="9466" y="73391"/>
                  </a:lnTo>
                  <a:lnTo>
                    <a:pt x="0" y="119976"/>
                  </a:lnTo>
                  <a:lnTo>
                    <a:pt x="0" y="230492"/>
                  </a:lnTo>
                  <a:lnTo>
                    <a:pt x="9466" y="277077"/>
                  </a:lnTo>
                  <a:lnTo>
                    <a:pt x="35242" y="315226"/>
                  </a:lnTo>
                  <a:lnTo>
                    <a:pt x="73391" y="341002"/>
                  </a:lnTo>
                  <a:lnTo>
                    <a:pt x="119976" y="350469"/>
                  </a:lnTo>
                  <a:lnTo>
                    <a:pt x="2122792" y="350469"/>
                  </a:lnTo>
                  <a:lnTo>
                    <a:pt x="2169377" y="341002"/>
                  </a:lnTo>
                  <a:lnTo>
                    <a:pt x="2207526" y="315226"/>
                  </a:lnTo>
                  <a:lnTo>
                    <a:pt x="2233302" y="277077"/>
                  </a:lnTo>
                  <a:lnTo>
                    <a:pt x="2242769" y="230492"/>
                  </a:lnTo>
                  <a:lnTo>
                    <a:pt x="2242769" y="119976"/>
                  </a:lnTo>
                  <a:lnTo>
                    <a:pt x="2233302" y="73391"/>
                  </a:lnTo>
                  <a:lnTo>
                    <a:pt x="2207526" y="35242"/>
                  </a:lnTo>
                  <a:lnTo>
                    <a:pt x="2169377" y="9466"/>
                  </a:lnTo>
                  <a:lnTo>
                    <a:pt x="2122792" y="0"/>
                  </a:lnTo>
                  <a:close/>
                </a:path>
              </a:pathLst>
            </a:custGeom>
            <a:solidFill>
              <a:srgbClr val="274F60"/>
            </a:solidFill>
          </p:spPr>
          <p:txBody>
            <a:bodyPr wrap="square" lIns="0" tIns="0" rIns="0" bIns="0" rtlCol="0"/>
            <a:lstStyle/>
            <a:p>
              <a:endParaRPr/>
            </a:p>
          </p:txBody>
        </p:sp>
        <p:sp>
          <p:nvSpPr>
            <p:cNvPr id="55" name="object 55"/>
            <p:cNvSpPr/>
            <p:nvPr/>
          </p:nvSpPr>
          <p:spPr>
            <a:xfrm>
              <a:off x="4974615" y="6394504"/>
              <a:ext cx="2242820" cy="350520"/>
            </a:xfrm>
            <a:custGeom>
              <a:avLst/>
              <a:gdLst/>
              <a:ahLst/>
              <a:cxnLst/>
              <a:rect l="l" t="t" r="r" b="b"/>
              <a:pathLst>
                <a:path w="2242820" h="350520">
                  <a:moveTo>
                    <a:pt x="2122792" y="350469"/>
                  </a:moveTo>
                  <a:lnTo>
                    <a:pt x="119976" y="350469"/>
                  </a:lnTo>
                  <a:lnTo>
                    <a:pt x="73391" y="341002"/>
                  </a:lnTo>
                  <a:lnTo>
                    <a:pt x="35242" y="315226"/>
                  </a:lnTo>
                  <a:lnTo>
                    <a:pt x="9466" y="277077"/>
                  </a:lnTo>
                  <a:lnTo>
                    <a:pt x="0" y="230492"/>
                  </a:lnTo>
                  <a:lnTo>
                    <a:pt x="0" y="119976"/>
                  </a:lnTo>
                  <a:lnTo>
                    <a:pt x="9466" y="73391"/>
                  </a:lnTo>
                  <a:lnTo>
                    <a:pt x="35242" y="35242"/>
                  </a:lnTo>
                  <a:lnTo>
                    <a:pt x="73391" y="9466"/>
                  </a:lnTo>
                  <a:lnTo>
                    <a:pt x="119976" y="0"/>
                  </a:lnTo>
                  <a:lnTo>
                    <a:pt x="2122792" y="0"/>
                  </a:lnTo>
                  <a:lnTo>
                    <a:pt x="2169377" y="9466"/>
                  </a:lnTo>
                  <a:lnTo>
                    <a:pt x="2207526" y="35242"/>
                  </a:lnTo>
                  <a:lnTo>
                    <a:pt x="2233302" y="73391"/>
                  </a:lnTo>
                  <a:lnTo>
                    <a:pt x="2242769" y="119976"/>
                  </a:lnTo>
                  <a:lnTo>
                    <a:pt x="2242769" y="230492"/>
                  </a:lnTo>
                  <a:lnTo>
                    <a:pt x="2233302" y="277077"/>
                  </a:lnTo>
                  <a:lnTo>
                    <a:pt x="2207526" y="315226"/>
                  </a:lnTo>
                  <a:lnTo>
                    <a:pt x="2169377" y="341002"/>
                  </a:lnTo>
                  <a:lnTo>
                    <a:pt x="2122792" y="350469"/>
                  </a:lnTo>
                  <a:close/>
                </a:path>
              </a:pathLst>
            </a:custGeom>
            <a:ln w="12700">
              <a:solidFill>
                <a:srgbClr val="05142B"/>
              </a:solidFill>
            </a:ln>
          </p:spPr>
          <p:txBody>
            <a:bodyPr wrap="square" lIns="0" tIns="0" rIns="0" bIns="0" rtlCol="0"/>
            <a:lstStyle/>
            <a:p>
              <a:endParaRPr/>
            </a:p>
          </p:txBody>
        </p:sp>
        <p:pic>
          <p:nvPicPr>
            <p:cNvPr id="56" name="object 56"/>
            <p:cNvPicPr/>
            <p:nvPr/>
          </p:nvPicPr>
          <p:blipFill>
            <a:blip r:embed="rId15" cstate="print"/>
            <a:stretch>
              <a:fillRect/>
            </a:stretch>
          </p:blipFill>
          <p:spPr>
            <a:xfrm>
              <a:off x="5059743" y="6434772"/>
              <a:ext cx="270797" cy="270793"/>
            </a:xfrm>
            <a:prstGeom prst="rect">
              <a:avLst/>
            </a:prstGeom>
          </p:spPr>
        </p:pic>
      </p:grpSp>
      <p:sp>
        <p:nvSpPr>
          <p:cNvPr id="57" name="object 57"/>
          <p:cNvSpPr txBox="1"/>
          <p:nvPr/>
        </p:nvSpPr>
        <p:spPr>
          <a:xfrm>
            <a:off x="11779160" y="49593"/>
            <a:ext cx="360680" cy="391160"/>
          </a:xfrm>
          <a:prstGeom prst="rect">
            <a:avLst/>
          </a:prstGeom>
        </p:spPr>
        <p:txBody>
          <a:bodyPr vert="horz" wrap="square" lIns="0" tIns="12700" rIns="0" bIns="0" rtlCol="0">
            <a:spAutoFit/>
          </a:bodyPr>
          <a:lstStyle/>
          <a:p>
            <a:pPr marL="12700" algn="ctr">
              <a:lnSpc>
                <a:spcPct val="100000"/>
              </a:lnSpc>
              <a:spcBef>
                <a:spcPts val="100"/>
              </a:spcBef>
            </a:pPr>
            <a:r>
              <a:rPr sz="2400" b="1" dirty="0">
                <a:solidFill>
                  <a:srgbClr val="FFFFFF"/>
                </a:solidFill>
                <a:latin typeface="Grammarsaurus" pitchFamily="2" charset="0"/>
                <a:cs typeface="Gill Sans MT"/>
              </a:rPr>
              <a:t>24</a:t>
            </a:r>
            <a:endParaRPr sz="2400" dirty="0">
              <a:latin typeface="Grammarsaurus" pitchFamily="2" charset="0"/>
              <a:cs typeface="Gill Sans MT"/>
            </a:endParaRPr>
          </a:p>
        </p:txBody>
      </p:sp>
      <p:sp>
        <p:nvSpPr>
          <p:cNvPr id="60" name="object 5"/>
          <p:cNvSpPr txBox="1">
            <a:spLocks noGrp="1"/>
          </p:cNvSpPr>
          <p:nvPr>
            <p:ph type="title"/>
          </p:nvPr>
        </p:nvSpPr>
        <p:spPr>
          <a:xfrm>
            <a:off x="2808000" y="248434"/>
            <a:ext cx="6580625" cy="589280"/>
          </a:xfrm>
          <a:prstGeom prst="rect">
            <a:avLst/>
          </a:prstGeom>
        </p:spPr>
        <p:txBody>
          <a:bodyPr vert="horz" wrap="square" lIns="0" tIns="12700" rIns="0" bIns="0" rtlCol="0">
            <a:spAutoFit/>
          </a:bodyPr>
          <a:lstStyle/>
          <a:p>
            <a:pPr marL="2330450">
              <a:lnSpc>
                <a:spcPct val="100000"/>
              </a:lnSpc>
              <a:spcBef>
                <a:spcPts val="100"/>
              </a:spcBef>
            </a:pPr>
            <a:r>
              <a:rPr spc="-100" dirty="0">
                <a:latin typeface="Grammarsaurus" pitchFamily="2" charset="0"/>
              </a:rPr>
              <a:t>Activity </a:t>
            </a:r>
            <a:r>
              <a:rPr lang="en-US" spc="-100" dirty="0" smtClean="0">
                <a:latin typeface="Grammarsaurus" pitchFamily="2" charset="0"/>
              </a:rPr>
              <a:t>2</a:t>
            </a:r>
            <a:endParaRPr spc="-100" dirty="0">
              <a:latin typeface="Grammarsaurus" pitchFamily="2" charset="0"/>
            </a:endParaRPr>
          </a:p>
        </p:txBody>
      </p:sp>
      <p:sp>
        <p:nvSpPr>
          <p:cNvPr id="61" name="object 39"/>
          <p:cNvSpPr txBox="1"/>
          <p:nvPr/>
        </p:nvSpPr>
        <p:spPr>
          <a:xfrm>
            <a:off x="11160000" y="919911"/>
            <a:ext cx="705778" cy="260456"/>
          </a:xfrm>
          <a:prstGeom prst="rect">
            <a:avLst/>
          </a:prstGeom>
        </p:spPr>
        <p:txBody>
          <a:bodyPr vert="horz" wrap="square" lIns="0" tIns="41275" rIns="0" bIns="0" rtlCol="0">
            <a:spAutoFit/>
          </a:bodyPr>
          <a:lstStyle/>
          <a:p>
            <a:pPr marL="12700" marR="5080" indent="47625">
              <a:lnSpc>
                <a:spcPct val="78800"/>
              </a:lnSpc>
              <a:spcBef>
                <a:spcPts val="325"/>
              </a:spcBef>
            </a:pPr>
            <a:r>
              <a:rPr sz="900" b="1" spc="-20" dirty="0">
                <a:solidFill>
                  <a:srgbClr val="5BAB46"/>
                </a:solidFill>
                <a:latin typeface="Grammarsaurus" pitchFamily="2" charset="0"/>
                <a:cs typeface="Gill Sans MT"/>
              </a:rPr>
              <a:t>Historical significance</a:t>
            </a:r>
            <a:endParaRPr sz="900" spc="-20" dirty="0">
              <a:latin typeface="Grammarsaurus" pitchFamily="2" charset="0"/>
              <a:cs typeface="Gill Sans MT"/>
            </a:endParaRPr>
          </a:p>
        </p:txBody>
      </p:sp>
      <p:sp>
        <p:nvSpPr>
          <p:cNvPr id="62" name="object 90"/>
          <p:cNvSpPr txBox="1"/>
          <p:nvPr/>
        </p:nvSpPr>
        <p:spPr>
          <a:xfrm>
            <a:off x="5382723" y="6468763"/>
            <a:ext cx="1745717" cy="172483"/>
          </a:xfrm>
          <a:prstGeom prst="rect">
            <a:avLst/>
          </a:prstGeom>
        </p:spPr>
        <p:txBody>
          <a:bodyPr vert="horz" wrap="square" lIns="0" tIns="3175" rIns="0" bIns="0" rtlCol="0">
            <a:spAutoFit/>
          </a:bodyPr>
          <a:lstStyle/>
          <a:p>
            <a:pPr marL="12700">
              <a:lnSpc>
                <a:spcPct val="100000"/>
              </a:lnSpc>
              <a:spcBef>
                <a:spcPts val="25"/>
              </a:spcBef>
            </a:pPr>
            <a:r>
              <a:rPr sz="1100" b="1" spc="-30" dirty="0">
                <a:solidFill>
                  <a:srgbClr val="FFFFFF"/>
                </a:solidFill>
                <a:latin typeface="Grammarsaurus" pitchFamily="2" charset="0"/>
                <a:cs typeface="Gill Sans MT"/>
              </a:rPr>
              <a:t>www.grammarsaurus.co.uk</a:t>
            </a:r>
            <a:endParaRPr sz="1100" spc="-30" dirty="0">
              <a:latin typeface="Grammarsaurus" pitchFamily="2" charset="0"/>
              <a:cs typeface="Gill Sans MT"/>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object 2"/>
          <p:cNvGrpSpPr/>
          <p:nvPr/>
        </p:nvGrpSpPr>
        <p:grpSpPr>
          <a:xfrm>
            <a:off x="0" y="0"/>
            <a:ext cx="12192000" cy="6858000"/>
            <a:chOff x="0" y="0"/>
            <a:chExt cx="12192000" cy="6858000"/>
          </a:xfrm>
        </p:grpSpPr>
        <p:pic>
          <p:nvPicPr>
            <p:cNvPr id="3" name="object 3"/>
            <p:cNvPicPr/>
            <p:nvPr/>
          </p:nvPicPr>
          <p:blipFill>
            <a:blip r:embed="rId2" cstate="print"/>
            <a:stretch>
              <a:fillRect/>
            </a:stretch>
          </p:blipFill>
          <p:spPr>
            <a:xfrm>
              <a:off x="0" y="0"/>
              <a:ext cx="12191998" cy="6857997"/>
            </a:xfrm>
            <a:prstGeom prst="rect">
              <a:avLst/>
            </a:prstGeom>
          </p:spPr>
        </p:pic>
        <p:sp>
          <p:nvSpPr>
            <p:cNvPr id="4" name="object 4"/>
            <p:cNvSpPr/>
            <p:nvPr/>
          </p:nvSpPr>
          <p:spPr>
            <a:xfrm>
              <a:off x="246367" y="312032"/>
              <a:ext cx="11699875" cy="6234430"/>
            </a:xfrm>
            <a:custGeom>
              <a:avLst/>
              <a:gdLst/>
              <a:ahLst/>
              <a:cxnLst/>
              <a:rect l="l" t="t" r="r" b="b"/>
              <a:pathLst>
                <a:path w="11699875" h="6234430">
                  <a:moveTo>
                    <a:pt x="11476748" y="0"/>
                  </a:moveTo>
                  <a:lnTo>
                    <a:pt x="222516" y="0"/>
                  </a:lnTo>
                  <a:lnTo>
                    <a:pt x="177673" y="4521"/>
                  </a:lnTo>
                  <a:lnTo>
                    <a:pt x="135906" y="17487"/>
                  </a:lnTo>
                  <a:lnTo>
                    <a:pt x="98108" y="38004"/>
                  </a:lnTo>
                  <a:lnTo>
                    <a:pt x="65176" y="65176"/>
                  </a:lnTo>
                  <a:lnTo>
                    <a:pt x="38004" y="98108"/>
                  </a:lnTo>
                  <a:lnTo>
                    <a:pt x="17487" y="135906"/>
                  </a:lnTo>
                  <a:lnTo>
                    <a:pt x="4521" y="177673"/>
                  </a:lnTo>
                  <a:lnTo>
                    <a:pt x="0" y="222516"/>
                  </a:lnTo>
                  <a:lnTo>
                    <a:pt x="0" y="6011417"/>
                  </a:lnTo>
                  <a:lnTo>
                    <a:pt x="4521" y="6056264"/>
                  </a:lnTo>
                  <a:lnTo>
                    <a:pt x="17487" y="6098033"/>
                  </a:lnTo>
                  <a:lnTo>
                    <a:pt x="38004" y="6135831"/>
                  </a:lnTo>
                  <a:lnTo>
                    <a:pt x="65176" y="6168763"/>
                  </a:lnTo>
                  <a:lnTo>
                    <a:pt x="98108" y="6195933"/>
                  </a:lnTo>
                  <a:lnTo>
                    <a:pt x="135906" y="6216448"/>
                  </a:lnTo>
                  <a:lnTo>
                    <a:pt x="177673" y="6229414"/>
                  </a:lnTo>
                  <a:lnTo>
                    <a:pt x="222516" y="6233934"/>
                  </a:lnTo>
                  <a:lnTo>
                    <a:pt x="11476748" y="6233934"/>
                  </a:lnTo>
                  <a:lnTo>
                    <a:pt x="11521595" y="6229414"/>
                  </a:lnTo>
                  <a:lnTo>
                    <a:pt x="11563364" y="6216448"/>
                  </a:lnTo>
                  <a:lnTo>
                    <a:pt x="11601162" y="6195933"/>
                  </a:lnTo>
                  <a:lnTo>
                    <a:pt x="11634093" y="6168763"/>
                  </a:lnTo>
                  <a:lnTo>
                    <a:pt x="11661264" y="6135831"/>
                  </a:lnTo>
                  <a:lnTo>
                    <a:pt x="11681779" y="6098033"/>
                  </a:lnTo>
                  <a:lnTo>
                    <a:pt x="11694744" y="6056264"/>
                  </a:lnTo>
                  <a:lnTo>
                    <a:pt x="11699265" y="6011417"/>
                  </a:lnTo>
                  <a:lnTo>
                    <a:pt x="11699265" y="222516"/>
                  </a:lnTo>
                  <a:lnTo>
                    <a:pt x="11694744" y="177673"/>
                  </a:lnTo>
                  <a:lnTo>
                    <a:pt x="11681779" y="135906"/>
                  </a:lnTo>
                  <a:lnTo>
                    <a:pt x="11661264" y="98108"/>
                  </a:lnTo>
                  <a:lnTo>
                    <a:pt x="11634093" y="65176"/>
                  </a:lnTo>
                  <a:lnTo>
                    <a:pt x="11601162" y="38004"/>
                  </a:lnTo>
                  <a:lnTo>
                    <a:pt x="11563364" y="17487"/>
                  </a:lnTo>
                  <a:lnTo>
                    <a:pt x="11521595" y="4521"/>
                  </a:lnTo>
                  <a:lnTo>
                    <a:pt x="11476748" y="0"/>
                  </a:lnTo>
                  <a:close/>
                </a:path>
              </a:pathLst>
            </a:custGeom>
            <a:solidFill>
              <a:srgbClr val="FFFFFF"/>
            </a:solidFill>
          </p:spPr>
          <p:txBody>
            <a:bodyPr wrap="square" lIns="0" tIns="0" rIns="0" bIns="0" rtlCol="0"/>
            <a:lstStyle/>
            <a:p>
              <a:endParaRPr/>
            </a:p>
          </p:txBody>
        </p:sp>
        <p:sp>
          <p:nvSpPr>
            <p:cNvPr id="5" name="object 5"/>
            <p:cNvSpPr/>
            <p:nvPr/>
          </p:nvSpPr>
          <p:spPr>
            <a:xfrm>
              <a:off x="246367" y="312032"/>
              <a:ext cx="11699875" cy="6234430"/>
            </a:xfrm>
            <a:custGeom>
              <a:avLst/>
              <a:gdLst/>
              <a:ahLst/>
              <a:cxnLst/>
              <a:rect l="l" t="t" r="r" b="b"/>
              <a:pathLst>
                <a:path w="11699875" h="6234430">
                  <a:moveTo>
                    <a:pt x="11476748" y="6233934"/>
                  </a:moveTo>
                  <a:lnTo>
                    <a:pt x="222516" y="6233934"/>
                  </a:lnTo>
                  <a:lnTo>
                    <a:pt x="177673" y="6229414"/>
                  </a:lnTo>
                  <a:lnTo>
                    <a:pt x="135906" y="6216448"/>
                  </a:lnTo>
                  <a:lnTo>
                    <a:pt x="98108" y="6195933"/>
                  </a:lnTo>
                  <a:lnTo>
                    <a:pt x="65176" y="6168763"/>
                  </a:lnTo>
                  <a:lnTo>
                    <a:pt x="38004" y="6135831"/>
                  </a:lnTo>
                  <a:lnTo>
                    <a:pt x="17487" y="6098033"/>
                  </a:lnTo>
                  <a:lnTo>
                    <a:pt x="4521" y="6056264"/>
                  </a:lnTo>
                  <a:lnTo>
                    <a:pt x="0" y="6011417"/>
                  </a:lnTo>
                  <a:lnTo>
                    <a:pt x="0" y="222516"/>
                  </a:lnTo>
                  <a:lnTo>
                    <a:pt x="4521" y="177673"/>
                  </a:lnTo>
                  <a:lnTo>
                    <a:pt x="17487" y="135906"/>
                  </a:lnTo>
                  <a:lnTo>
                    <a:pt x="38004" y="98108"/>
                  </a:lnTo>
                  <a:lnTo>
                    <a:pt x="65176" y="65176"/>
                  </a:lnTo>
                  <a:lnTo>
                    <a:pt x="98108" y="38004"/>
                  </a:lnTo>
                  <a:lnTo>
                    <a:pt x="135906" y="17487"/>
                  </a:lnTo>
                  <a:lnTo>
                    <a:pt x="177673" y="4521"/>
                  </a:lnTo>
                  <a:lnTo>
                    <a:pt x="222516" y="0"/>
                  </a:lnTo>
                  <a:lnTo>
                    <a:pt x="11476748" y="0"/>
                  </a:lnTo>
                  <a:lnTo>
                    <a:pt x="11521595" y="4521"/>
                  </a:lnTo>
                  <a:lnTo>
                    <a:pt x="11563364" y="17487"/>
                  </a:lnTo>
                  <a:lnTo>
                    <a:pt x="11601162" y="38004"/>
                  </a:lnTo>
                  <a:lnTo>
                    <a:pt x="11634093" y="65176"/>
                  </a:lnTo>
                  <a:lnTo>
                    <a:pt x="11661264" y="98108"/>
                  </a:lnTo>
                  <a:lnTo>
                    <a:pt x="11681779" y="135906"/>
                  </a:lnTo>
                  <a:lnTo>
                    <a:pt x="11694744" y="177673"/>
                  </a:lnTo>
                  <a:lnTo>
                    <a:pt x="11699265" y="222516"/>
                  </a:lnTo>
                  <a:lnTo>
                    <a:pt x="11699265" y="6011417"/>
                  </a:lnTo>
                  <a:lnTo>
                    <a:pt x="11694744" y="6056264"/>
                  </a:lnTo>
                  <a:lnTo>
                    <a:pt x="11681779" y="6098033"/>
                  </a:lnTo>
                  <a:lnTo>
                    <a:pt x="11661264" y="6135831"/>
                  </a:lnTo>
                  <a:lnTo>
                    <a:pt x="11634093" y="6168763"/>
                  </a:lnTo>
                  <a:lnTo>
                    <a:pt x="11601162" y="6195933"/>
                  </a:lnTo>
                  <a:lnTo>
                    <a:pt x="11563364" y="6216448"/>
                  </a:lnTo>
                  <a:lnTo>
                    <a:pt x="11521595" y="6229414"/>
                  </a:lnTo>
                  <a:lnTo>
                    <a:pt x="11476748" y="6233934"/>
                  </a:lnTo>
                  <a:close/>
                </a:path>
              </a:pathLst>
            </a:custGeom>
            <a:ln w="12700">
              <a:solidFill>
                <a:srgbClr val="05142B"/>
              </a:solidFill>
            </a:ln>
          </p:spPr>
          <p:txBody>
            <a:bodyPr wrap="square" lIns="0" tIns="0" rIns="0" bIns="0" rtlCol="0"/>
            <a:lstStyle/>
            <a:p>
              <a:endParaRPr/>
            </a:p>
          </p:txBody>
        </p:sp>
      </p:grpSp>
      <p:grpSp>
        <p:nvGrpSpPr>
          <p:cNvPr id="6" name="object 6"/>
          <p:cNvGrpSpPr/>
          <p:nvPr/>
        </p:nvGrpSpPr>
        <p:grpSpPr>
          <a:xfrm>
            <a:off x="1966671" y="2501430"/>
            <a:ext cx="8258809" cy="2084705"/>
            <a:chOff x="1966671" y="2501430"/>
            <a:chExt cx="8258809" cy="2084705"/>
          </a:xfrm>
        </p:grpSpPr>
        <p:sp>
          <p:nvSpPr>
            <p:cNvPr id="7" name="object 7"/>
            <p:cNvSpPr/>
            <p:nvPr/>
          </p:nvSpPr>
          <p:spPr>
            <a:xfrm>
              <a:off x="1973021" y="2507780"/>
              <a:ext cx="8246109" cy="2072005"/>
            </a:xfrm>
            <a:custGeom>
              <a:avLst/>
              <a:gdLst/>
              <a:ahLst/>
              <a:cxnLst/>
              <a:rect l="l" t="t" r="r" b="b"/>
              <a:pathLst>
                <a:path w="8246109" h="2072004">
                  <a:moveTo>
                    <a:pt x="8245957" y="0"/>
                  </a:moveTo>
                  <a:lnTo>
                    <a:pt x="0" y="0"/>
                  </a:lnTo>
                  <a:lnTo>
                    <a:pt x="0" y="2071789"/>
                  </a:lnTo>
                  <a:lnTo>
                    <a:pt x="8245957" y="2071789"/>
                  </a:lnTo>
                  <a:lnTo>
                    <a:pt x="8245957" y="0"/>
                  </a:lnTo>
                  <a:close/>
                </a:path>
              </a:pathLst>
            </a:custGeom>
            <a:solidFill>
              <a:srgbClr val="4AF6C7"/>
            </a:solidFill>
          </p:spPr>
          <p:txBody>
            <a:bodyPr wrap="square" lIns="0" tIns="0" rIns="0" bIns="0" rtlCol="0"/>
            <a:lstStyle/>
            <a:p>
              <a:endParaRPr/>
            </a:p>
          </p:txBody>
        </p:sp>
        <p:sp>
          <p:nvSpPr>
            <p:cNvPr id="8" name="object 8"/>
            <p:cNvSpPr/>
            <p:nvPr/>
          </p:nvSpPr>
          <p:spPr>
            <a:xfrm>
              <a:off x="1973021" y="2507780"/>
              <a:ext cx="8246109" cy="2072005"/>
            </a:xfrm>
            <a:custGeom>
              <a:avLst/>
              <a:gdLst/>
              <a:ahLst/>
              <a:cxnLst/>
              <a:rect l="l" t="t" r="r" b="b"/>
              <a:pathLst>
                <a:path w="8246109" h="2072004">
                  <a:moveTo>
                    <a:pt x="8245957" y="2071789"/>
                  </a:moveTo>
                  <a:lnTo>
                    <a:pt x="0" y="2071789"/>
                  </a:lnTo>
                  <a:lnTo>
                    <a:pt x="0" y="0"/>
                  </a:lnTo>
                  <a:lnTo>
                    <a:pt x="8245957" y="0"/>
                  </a:lnTo>
                  <a:lnTo>
                    <a:pt x="8245957" y="2071789"/>
                  </a:lnTo>
                  <a:close/>
                </a:path>
              </a:pathLst>
            </a:custGeom>
            <a:ln w="12700">
              <a:solidFill>
                <a:srgbClr val="05142B"/>
              </a:solidFill>
            </a:ln>
          </p:spPr>
          <p:txBody>
            <a:bodyPr wrap="square" lIns="0" tIns="0" rIns="0" bIns="0" rtlCol="0"/>
            <a:lstStyle/>
            <a:p>
              <a:endParaRPr/>
            </a:p>
          </p:txBody>
        </p:sp>
      </p:grpSp>
      <p:grpSp>
        <p:nvGrpSpPr>
          <p:cNvPr id="9" name="object 9"/>
          <p:cNvGrpSpPr/>
          <p:nvPr/>
        </p:nvGrpSpPr>
        <p:grpSpPr>
          <a:xfrm>
            <a:off x="4832350" y="157911"/>
            <a:ext cx="2527300" cy="768350"/>
            <a:chOff x="4832350" y="157911"/>
            <a:chExt cx="2527300" cy="768350"/>
          </a:xfrm>
        </p:grpSpPr>
        <p:sp>
          <p:nvSpPr>
            <p:cNvPr id="10" name="object 10"/>
            <p:cNvSpPr/>
            <p:nvPr/>
          </p:nvSpPr>
          <p:spPr>
            <a:xfrm>
              <a:off x="4838700" y="164261"/>
              <a:ext cx="2514600" cy="755650"/>
            </a:xfrm>
            <a:custGeom>
              <a:avLst/>
              <a:gdLst/>
              <a:ahLst/>
              <a:cxnLst/>
              <a:rect l="l" t="t" r="r" b="b"/>
              <a:pathLst>
                <a:path w="2514600" h="755650">
                  <a:moveTo>
                    <a:pt x="2491727" y="0"/>
                  </a:moveTo>
                  <a:lnTo>
                    <a:pt x="22872" y="0"/>
                  </a:lnTo>
                  <a:lnTo>
                    <a:pt x="13978" y="3498"/>
                  </a:lnTo>
                  <a:lnTo>
                    <a:pt x="6707" y="13033"/>
                  </a:lnTo>
                  <a:lnTo>
                    <a:pt x="1800" y="27164"/>
                  </a:lnTo>
                  <a:lnTo>
                    <a:pt x="0" y="44450"/>
                  </a:lnTo>
                  <a:lnTo>
                    <a:pt x="0" y="710692"/>
                  </a:lnTo>
                  <a:lnTo>
                    <a:pt x="1800" y="727977"/>
                  </a:lnTo>
                  <a:lnTo>
                    <a:pt x="6707" y="742108"/>
                  </a:lnTo>
                  <a:lnTo>
                    <a:pt x="13978" y="751643"/>
                  </a:lnTo>
                  <a:lnTo>
                    <a:pt x="22872" y="755142"/>
                  </a:lnTo>
                  <a:lnTo>
                    <a:pt x="2491727" y="755142"/>
                  </a:lnTo>
                  <a:lnTo>
                    <a:pt x="2500621" y="751643"/>
                  </a:lnTo>
                  <a:lnTo>
                    <a:pt x="2507892" y="742108"/>
                  </a:lnTo>
                  <a:lnTo>
                    <a:pt x="2512799" y="727977"/>
                  </a:lnTo>
                  <a:lnTo>
                    <a:pt x="2514600" y="710692"/>
                  </a:lnTo>
                  <a:lnTo>
                    <a:pt x="2514600" y="44450"/>
                  </a:lnTo>
                  <a:lnTo>
                    <a:pt x="2512799" y="27164"/>
                  </a:lnTo>
                  <a:lnTo>
                    <a:pt x="2507892" y="13033"/>
                  </a:lnTo>
                  <a:lnTo>
                    <a:pt x="2500621" y="3498"/>
                  </a:lnTo>
                  <a:lnTo>
                    <a:pt x="2491727" y="0"/>
                  </a:lnTo>
                  <a:close/>
                </a:path>
              </a:pathLst>
            </a:custGeom>
            <a:solidFill>
              <a:srgbClr val="274F60"/>
            </a:solidFill>
          </p:spPr>
          <p:txBody>
            <a:bodyPr wrap="square" lIns="0" tIns="0" rIns="0" bIns="0" rtlCol="0"/>
            <a:lstStyle/>
            <a:p>
              <a:endParaRPr/>
            </a:p>
          </p:txBody>
        </p:sp>
        <p:sp>
          <p:nvSpPr>
            <p:cNvPr id="11" name="object 11"/>
            <p:cNvSpPr/>
            <p:nvPr/>
          </p:nvSpPr>
          <p:spPr>
            <a:xfrm>
              <a:off x="4838700" y="164261"/>
              <a:ext cx="2514600" cy="755650"/>
            </a:xfrm>
            <a:custGeom>
              <a:avLst/>
              <a:gdLst/>
              <a:ahLst/>
              <a:cxnLst/>
              <a:rect l="l" t="t" r="r" b="b"/>
              <a:pathLst>
                <a:path w="2514600" h="755650">
                  <a:moveTo>
                    <a:pt x="22872" y="755142"/>
                  </a:moveTo>
                  <a:lnTo>
                    <a:pt x="13978" y="751643"/>
                  </a:lnTo>
                  <a:lnTo>
                    <a:pt x="6707" y="742108"/>
                  </a:lnTo>
                  <a:lnTo>
                    <a:pt x="1800" y="727977"/>
                  </a:lnTo>
                  <a:lnTo>
                    <a:pt x="0" y="710692"/>
                  </a:lnTo>
                  <a:lnTo>
                    <a:pt x="0" y="44450"/>
                  </a:lnTo>
                  <a:lnTo>
                    <a:pt x="1800" y="27164"/>
                  </a:lnTo>
                  <a:lnTo>
                    <a:pt x="6707" y="13033"/>
                  </a:lnTo>
                  <a:lnTo>
                    <a:pt x="13978" y="3498"/>
                  </a:lnTo>
                  <a:lnTo>
                    <a:pt x="22872" y="0"/>
                  </a:lnTo>
                  <a:lnTo>
                    <a:pt x="2491727" y="0"/>
                  </a:lnTo>
                  <a:lnTo>
                    <a:pt x="2500621" y="3498"/>
                  </a:lnTo>
                  <a:lnTo>
                    <a:pt x="2507892" y="13033"/>
                  </a:lnTo>
                  <a:lnTo>
                    <a:pt x="2512799" y="27164"/>
                  </a:lnTo>
                  <a:lnTo>
                    <a:pt x="2514600" y="44450"/>
                  </a:lnTo>
                  <a:lnTo>
                    <a:pt x="2514600" y="710692"/>
                  </a:lnTo>
                  <a:lnTo>
                    <a:pt x="2512799" y="727977"/>
                  </a:lnTo>
                  <a:lnTo>
                    <a:pt x="2507892" y="742108"/>
                  </a:lnTo>
                  <a:lnTo>
                    <a:pt x="2500621" y="751643"/>
                  </a:lnTo>
                  <a:lnTo>
                    <a:pt x="2491727" y="755142"/>
                  </a:lnTo>
                  <a:lnTo>
                    <a:pt x="22872" y="755142"/>
                  </a:lnTo>
                  <a:close/>
                </a:path>
              </a:pathLst>
            </a:custGeom>
            <a:ln w="12700">
              <a:solidFill>
                <a:srgbClr val="05142B"/>
              </a:solidFill>
            </a:ln>
          </p:spPr>
          <p:txBody>
            <a:bodyPr wrap="square" lIns="0" tIns="0" rIns="0" bIns="0" rtlCol="0"/>
            <a:lstStyle/>
            <a:p>
              <a:endParaRPr/>
            </a:p>
          </p:txBody>
        </p:sp>
      </p:grpSp>
      <p:sp>
        <p:nvSpPr>
          <p:cNvPr id="12" name="object 12"/>
          <p:cNvSpPr txBox="1">
            <a:spLocks noGrp="1"/>
          </p:cNvSpPr>
          <p:nvPr>
            <p:ph type="title"/>
          </p:nvPr>
        </p:nvSpPr>
        <p:spPr>
          <a:xfrm>
            <a:off x="2792006" y="252000"/>
            <a:ext cx="6580625" cy="589280"/>
          </a:xfrm>
          <a:prstGeom prst="rect">
            <a:avLst/>
          </a:prstGeom>
        </p:spPr>
        <p:txBody>
          <a:bodyPr vert="horz" wrap="square" lIns="0" tIns="12700" rIns="0" bIns="0" rtlCol="0">
            <a:spAutoFit/>
          </a:bodyPr>
          <a:lstStyle/>
          <a:p>
            <a:pPr marL="2310130">
              <a:lnSpc>
                <a:spcPct val="100000"/>
              </a:lnSpc>
              <a:spcBef>
                <a:spcPts val="100"/>
              </a:spcBef>
            </a:pPr>
            <a:r>
              <a:rPr spc="-150" dirty="0">
                <a:latin typeface="Grammarsaurus" pitchFamily="2" charset="0"/>
              </a:rPr>
              <a:t>Challenge</a:t>
            </a:r>
          </a:p>
        </p:txBody>
      </p:sp>
      <p:sp>
        <p:nvSpPr>
          <p:cNvPr id="13" name="object 13"/>
          <p:cNvSpPr txBox="1"/>
          <p:nvPr/>
        </p:nvSpPr>
        <p:spPr>
          <a:xfrm>
            <a:off x="11184342" y="912215"/>
            <a:ext cx="594817" cy="369845"/>
          </a:xfrm>
          <a:prstGeom prst="rect">
            <a:avLst/>
          </a:prstGeom>
        </p:spPr>
        <p:txBody>
          <a:bodyPr vert="horz" wrap="square" lIns="0" tIns="41275" rIns="0" bIns="0" rtlCol="0">
            <a:spAutoFit/>
          </a:bodyPr>
          <a:lstStyle/>
          <a:p>
            <a:pPr marL="40005" marR="5080" indent="-27940" algn="just">
              <a:lnSpc>
                <a:spcPct val="78800"/>
              </a:lnSpc>
              <a:spcBef>
                <a:spcPts val="325"/>
              </a:spcBef>
            </a:pPr>
            <a:r>
              <a:rPr sz="900" b="1" spc="-30" dirty="0">
                <a:solidFill>
                  <a:srgbClr val="5CAA3E"/>
                </a:solidFill>
                <a:latin typeface="Grammarsaurus" pitchFamily="2" charset="0"/>
                <a:cs typeface="Gill Sans MT"/>
              </a:rPr>
              <a:t>Asking and answering questions</a:t>
            </a:r>
            <a:endParaRPr sz="900" spc="-30" dirty="0">
              <a:latin typeface="Grammarsaurus" pitchFamily="2" charset="0"/>
              <a:cs typeface="Gill Sans MT"/>
            </a:endParaRPr>
          </a:p>
        </p:txBody>
      </p:sp>
      <p:grpSp>
        <p:nvGrpSpPr>
          <p:cNvPr id="14" name="object 14"/>
          <p:cNvGrpSpPr/>
          <p:nvPr/>
        </p:nvGrpSpPr>
        <p:grpSpPr>
          <a:xfrm>
            <a:off x="11251600" y="0"/>
            <a:ext cx="940435" cy="912494"/>
            <a:chOff x="11251600" y="0"/>
            <a:chExt cx="940435" cy="912494"/>
          </a:xfrm>
        </p:grpSpPr>
        <p:sp>
          <p:nvSpPr>
            <p:cNvPr id="15" name="object 15"/>
            <p:cNvSpPr/>
            <p:nvPr/>
          </p:nvSpPr>
          <p:spPr>
            <a:xfrm>
              <a:off x="11262645" y="521157"/>
              <a:ext cx="424815" cy="380365"/>
            </a:xfrm>
            <a:custGeom>
              <a:avLst/>
              <a:gdLst/>
              <a:ahLst/>
              <a:cxnLst/>
              <a:rect l="l" t="t" r="r" b="b"/>
              <a:pathLst>
                <a:path w="424815" h="380365">
                  <a:moveTo>
                    <a:pt x="294684" y="0"/>
                  </a:moveTo>
                  <a:lnTo>
                    <a:pt x="129698" y="0"/>
                  </a:lnTo>
                  <a:lnTo>
                    <a:pt x="117392" y="1640"/>
                  </a:lnTo>
                  <a:lnTo>
                    <a:pt x="6305" y="166484"/>
                  </a:lnTo>
                  <a:lnTo>
                    <a:pt x="0" y="190099"/>
                  </a:lnTo>
                  <a:lnTo>
                    <a:pt x="1576" y="202238"/>
                  </a:lnTo>
                  <a:lnTo>
                    <a:pt x="88792" y="356590"/>
                  </a:lnTo>
                  <a:lnTo>
                    <a:pt x="129698" y="380212"/>
                  </a:lnTo>
                  <a:lnTo>
                    <a:pt x="294684" y="380212"/>
                  </a:lnTo>
                  <a:lnTo>
                    <a:pt x="335578" y="356590"/>
                  </a:lnTo>
                  <a:lnTo>
                    <a:pt x="418077" y="213715"/>
                  </a:lnTo>
                  <a:lnTo>
                    <a:pt x="424383" y="190099"/>
                  </a:lnTo>
                  <a:lnTo>
                    <a:pt x="422806" y="177961"/>
                  </a:lnTo>
                  <a:lnTo>
                    <a:pt x="335578" y="23609"/>
                  </a:lnTo>
                  <a:lnTo>
                    <a:pt x="294684" y="0"/>
                  </a:lnTo>
                  <a:close/>
                </a:path>
              </a:pathLst>
            </a:custGeom>
            <a:solidFill>
              <a:srgbClr val="FFFFFF"/>
            </a:solidFill>
          </p:spPr>
          <p:txBody>
            <a:bodyPr wrap="square" lIns="0" tIns="0" rIns="0" bIns="0" rtlCol="0"/>
            <a:lstStyle/>
            <a:p>
              <a:endParaRPr/>
            </a:p>
          </p:txBody>
        </p:sp>
        <p:sp>
          <p:nvSpPr>
            <p:cNvPr id="16" name="object 16"/>
            <p:cNvSpPr/>
            <p:nvPr/>
          </p:nvSpPr>
          <p:spPr>
            <a:xfrm>
              <a:off x="11251600" y="510120"/>
              <a:ext cx="447040" cy="402590"/>
            </a:xfrm>
            <a:custGeom>
              <a:avLst/>
              <a:gdLst/>
              <a:ahLst/>
              <a:cxnLst/>
              <a:rect l="l" t="t" r="r" b="b"/>
              <a:pathLst>
                <a:path w="447040" h="402590">
                  <a:moveTo>
                    <a:pt x="305730" y="0"/>
                  </a:moveTo>
                  <a:lnTo>
                    <a:pt x="140744" y="0"/>
                  </a:lnTo>
                  <a:lnTo>
                    <a:pt x="125549" y="2016"/>
                  </a:lnTo>
                  <a:lnTo>
                    <a:pt x="90300" y="29133"/>
                  </a:lnTo>
                  <a:lnTo>
                    <a:pt x="7800" y="172008"/>
                  </a:lnTo>
                  <a:lnTo>
                    <a:pt x="0" y="201136"/>
                  </a:lnTo>
                  <a:lnTo>
                    <a:pt x="1950" y="216092"/>
                  </a:lnTo>
                  <a:lnTo>
                    <a:pt x="90300" y="373138"/>
                  </a:lnTo>
                  <a:lnTo>
                    <a:pt x="125549" y="400256"/>
                  </a:lnTo>
                  <a:lnTo>
                    <a:pt x="140744" y="402272"/>
                  </a:lnTo>
                  <a:lnTo>
                    <a:pt x="305730" y="402272"/>
                  </a:lnTo>
                  <a:lnTo>
                    <a:pt x="320931" y="400256"/>
                  </a:lnTo>
                  <a:lnTo>
                    <a:pt x="334859" y="394468"/>
                  </a:lnTo>
                  <a:lnTo>
                    <a:pt x="346837" y="385298"/>
                  </a:lnTo>
                  <a:lnTo>
                    <a:pt x="350748" y="380212"/>
                  </a:lnTo>
                  <a:lnTo>
                    <a:pt x="140744" y="380212"/>
                  </a:lnTo>
                  <a:lnTo>
                    <a:pt x="131314" y="378954"/>
                  </a:lnTo>
                  <a:lnTo>
                    <a:pt x="26901" y="219240"/>
                  </a:lnTo>
                  <a:lnTo>
                    <a:pt x="22063" y="201136"/>
                  </a:lnTo>
                  <a:lnTo>
                    <a:pt x="23272" y="191829"/>
                  </a:lnTo>
                  <a:lnTo>
                    <a:pt x="109388" y="40157"/>
                  </a:lnTo>
                  <a:lnTo>
                    <a:pt x="140744" y="22047"/>
                  </a:lnTo>
                  <a:lnTo>
                    <a:pt x="350738" y="22047"/>
                  </a:lnTo>
                  <a:lnTo>
                    <a:pt x="346837" y="16973"/>
                  </a:lnTo>
                  <a:lnTo>
                    <a:pt x="334859" y="7804"/>
                  </a:lnTo>
                  <a:lnTo>
                    <a:pt x="320931" y="2016"/>
                  </a:lnTo>
                  <a:lnTo>
                    <a:pt x="305730" y="0"/>
                  </a:lnTo>
                  <a:close/>
                </a:path>
                <a:path w="447040" h="402590">
                  <a:moveTo>
                    <a:pt x="350738" y="22047"/>
                  </a:moveTo>
                  <a:lnTo>
                    <a:pt x="305730" y="22047"/>
                  </a:lnTo>
                  <a:lnTo>
                    <a:pt x="315160" y="23307"/>
                  </a:lnTo>
                  <a:lnTo>
                    <a:pt x="323823" y="26916"/>
                  </a:lnTo>
                  <a:lnTo>
                    <a:pt x="419573" y="183032"/>
                  </a:lnTo>
                  <a:lnTo>
                    <a:pt x="424411" y="201136"/>
                  </a:lnTo>
                  <a:lnTo>
                    <a:pt x="423202" y="210442"/>
                  </a:lnTo>
                  <a:lnTo>
                    <a:pt x="337086" y="362115"/>
                  </a:lnTo>
                  <a:lnTo>
                    <a:pt x="305730" y="380212"/>
                  </a:lnTo>
                  <a:lnTo>
                    <a:pt x="350748" y="380212"/>
                  </a:lnTo>
                  <a:lnTo>
                    <a:pt x="356187" y="373138"/>
                  </a:lnTo>
                  <a:lnTo>
                    <a:pt x="438673" y="230263"/>
                  </a:lnTo>
                  <a:lnTo>
                    <a:pt x="444524" y="216092"/>
                  </a:lnTo>
                  <a:lnTo>
                    <a:pt x="446474" y="201136"/>
                  </a:lnTo>
                  <a:lnTo>
                    <a:pt x="444524" y="186179"/>
                  </a:lnTo>
                  <a:lnTo>
                    <a:pt x="438673" y="172008"/>
                  </a:lnTo>
                  <a:lnTo>
                    <a:pt x="356187" y="29133"/>
                  </a:lnTo>
                  <a:lnTo>
                    <a:pt x="350738" y="22047"/>
                  </a:lnTo>
                  <a:close/>
                </a:path>
              </a:pathLst>
            </a:custGeom>
            <a:solidFill>
              <a:srgbClr val="5CAA3E"/>
            </a:solidFill>
          </p:spPr>
          <p:txBody>
            <a:bodyPr wrap="square" lIns="0" tIns="0" rIns="0" bIns="0" rtlCol="0"/>
            <a:lstStyle/>
            <a:p>
              <a:endParaRPr/>
            </a:p>
          </p:txBody>
        </p:sp>
        <p:pic>
          <p:nvPicPr>
            <p:cNvPr id="17" name="object 17"/>
            <p:cNvPicPr/>
            <p:nvPr/>
          </p:nvPicPr>
          <p:blipFill>
            <a:blip r:embed="rId3" cstate="print"/>
            <a:stretch>
              <a:fillRect/>
            </a:stretch>
          </p:blipFill>
          <p:spPr>
            <a:xfrm>
              <a:off x="11348758" y="590384"/>
              <a:ext cx="244563" cy="246176"/>
            </a:xfrm>
            <a:prstGeom prst="rect">
              <a:avLst/>
            </a:prstGeom>
          </p:spPr>
        </p:pic>
        <p:sp>
          <p:nvSpPr>
            <p:cNvPr id="18" name="object 18"/>
            <p:cNvSpPr/>
            <p:nvPr/>
          </p:nvSpPr>
          <p:spPr>
            <a:xfrm>
              <a:off x="11640439" y="0"/>
              <a:ext cx="551815" cy="660400"/>
            </a:xfrm>
            <a:custGeom>
              <a:avLst/>
              <a:gdLst/>
              <a:ahLst/>
              <a:cxnLst/>
              <a:rect l="l" t="t" r="r" b="b"/>
              <a:pathLst>
                <a:path w="551815" h="660400">
                  <a:moveTo>
                    <a:pt x="551573" y="0"/>
                  </a:moveTo>
                  <a:lnTo>
                    <a:pt x="2706" y="0"/>
                  </a:lnTo>
                  <a:lnTo>
                    <a:pt x="1543" y="14004"/>
                  </a:lnTo>
                  <a:lnTo>
                    <a:pt x="682" y="28254"/>
                  </a:lnTo>
                  <a:lnTo>
                    <a:pt x="169" y="42251"/>
                  </a:lnTo>
                  <a:lnTo>
                    <a:pt x="0" y="56095"/>
                  </a:lnTo>
                  <a:lnTo>
                    <a:pt x="1944" y="104954"/>
                  </a:lnTo>
                  <a:lnTo>
                    <a:pt x="7686" y="152785"/>
                  </a:lnTo>
                  <a:lnTo>
                    <a:pt x="17085" y="199435"/>
                  </a:lnTo>
                  <a:lnTo>
                    <a:pt x="30002" y="244750"/>
                  </a:lnTo>
                  <a:lnTo>
                    <a:pt x="46296" y="288579"/>
                  </a:lnTo>
                  <a:lnTo>
                    <a:pt x="65829" y="330768"/>
                  </a:lnTo>
                  <a:lnTo>
                    <a:pt x="88460" y="371163"/>
                  </a:lnTo>
                  <a:lnTo>
                    <a:pt x="114051" y="409612"/>
                  </a:lnTo>
                  <a:lnTo>
                    <a:pt x="142461" y="445961"/>
                  </a:lnTo>
                  <a:lnTo>
                    <a:pt x="173551" y="480057"/>
                  </a:lnTo>
                  <a:lnTo>
                    <a:pt x="207181" y="511748"/>
                  </a:lnTo>
                  <a:lnTo>
                    <a:pt x="243211" y="540880"/>
                  </a:lnTo>
                  <a:lnTo>
                    <a:pt x="281503" y="567301"/>
                  </a:lnTo>
                  <a:lnTo>
                    <a:pt x="321916" y="590856"/>
                  </a:lnTo>
                  <a:lnTo>
                    <a:pt x="364310" y="611393"/>
                  </a:lnTo>
                  <a:lnTo>
                    <a:pt x="408547" y="628759"/>
                  </a:lnTo>
                  <a:lnTo>
                    <a:pt x="454486" y="642800"/>
                  </a:lnTo>
                  <a:lnTo>
                    <a:pt x="501988" y="653364"/>
                  </a:lnTo>
                  <a:lnTo>
                    <a:pt x="551386" y="660365"/>
                  </a:lnTo>
                  <a:lnTo>
                    <a:pt x="551573" y="660365"/>
                  </a:lnTo>
                  <a:lnTo>
                    <a:pt x="551573" y="0"/>
                  </a:lnTo>
                  <a:close/>
                </a:path>
              </a:pathLst>
            </a:custGeom>
            <a:solidFill>
              <a:srgbClr val="274F60"/>
            </a:solidFill>
          </p:spPr>
          <p:txBody>
            <a:bodyPr wrap="square" lIns="0" tIns="0" rIns="0" bIns="0" rtlCol="0"/>
            <a:lstStyle/>
            <a:p>
              <a:endParaRPr/>
            </a:p>
          </p:txBody>
        </p:sp>
        <p:sp>
          <p:nvSpPr>
            <p:cNvPr id="19" name="object 19"/>
            <p:cNvSpPr/>
            <p:nvPr/>
          </p:nvSpPr>
          <p:spPr>
            <a:xfrm>
              <a:off x="11634089" y="0"/>
              <a:ext cx="558165" cy="666750"/>
            </a:xfrm>
            <a:custGeom>
              <a:avLst/>
              <a:gdLst/>
              <a:ahLst/>
              <a:cxnLst/>
              <a:rect l="l" t="t" r="r" b="b"/>
              <a:pathLst>
                <a:path w="558165" h="666750">
                  <a:moveTo>
                    <a:pt x="15430" y="0"/>
                  </a:moveTo>
                  <a:lnTo>
                    <a:pt x="2682" y="0"/>
                  </a:lnTo>
                  <a:lnTo>
                    <a:pt x="1559" y="13537"/>
                  </a:lnTo>
                  <a:lnTo>
                    <a:pt x="690" y="27927"/>
                  </a:lnTo>
                  <a:lnTo>
                    <a:pt x="177" y="41940"/>
                  </a:lnTo>
                  <a:lnTo>
                    <a:pt x="0" y="56095"/>
                  </a:lnTo>
                  <a:lnTo>
                    <a:pt x="2018" y="104695"/>
                  </a:lnTo>
                  <a:lnTo>
                    <a:pt x="2104" y="106766"/>
                  </a:lnTo>
                  <a:lnTo>
                    <a:pt x="8358" y="156742"/>
                  </a:lnTo>
                  <a:lnTo>
                    <a:pt x="18676" y="205802"/>
                  </a:lnTo>
                  <a:lnTo>
                    <a:pt x="32972" y="253723"/>
                  </a:lnTo>
                  <a:lnTo>
                    <a:pt x="51158" y="300282"/>
                  </a:lnTo>
                  <a:lnTo>
                    <a:pt x="73148" y="345258"/>
                  </a:lnTo>
                  <a:lnTo>
                    <a:pt x="98855" y="388429"/>
                  </a:lnTo>
                  <a:lnTo>
                    <a:pt x="128192" y="429572"/>
                  </a:lnTo>
                  <a:lnTo>
                    <a:pt x="161074" y="468464"/>
                  </a:lnTo>
                  <a:lnTo>
                    <a:pt x="196796" y="504314"/>
                  </a:lnTo>
                  <a:lnTo>
                    <a:pt x="235071" y="536954"/>
                  </a:lnTo>
                  <a:lnTo>
                    <a:pt x="275686" y="566278"/>
                  </a:lnTo>
                  <a:lnTo>
                    <a:pt x="318430" y="592179"/>
                  </a:lnTo>
                  <a:lnTo>
                    <a:pt x="363088" y="614551"/>
                  </a:lnTo>
                  <a:lnTo>
                    <a:pt x="409448" y="633287"/>
                  </a:lnTo>
                  <a:lnTo>
                    <a:pt x="457298" y="648280"/>
                  </a:lnTo>
                  <a:lnTo>
                    <a:pt x="506424" y="659423"/>
                  </a:lnTo>
                  <a:lnTo>
                    <a:pt x="556615" y="666610"/>
                  </a:lnTo>
                  <a:lnTo>
                    <a:pt x="557923" y="666743"/>
                  </a:lnTo>
                  <a:lnTo>
                    <a:pt x="557923" y="653975"/>
                  </a:lnTo>
                  <a:lnTo>
                    <a:pt x="510129" y="647192"/>
                  </a:lnTo>
                  <a:lnTo>
                    <a:pt x="463618" y="636828"/>
                  </a:lnTo>
                  <a:lnTo>
                    <a:pt x="418528" y="623031"/>
                  </a:lnTo>
                  <a:lnTo>
                    <a:pt x="375009" y="605947"/>
                  </a:lnTo>
                  <a:lnTo>
                    <a:pt x="333211" y="585726"/>
                  </a:lnTo>
                  <a:lnTo>
                    <a:pt x="293283" y="562515"/>
                  </a:lnTo>
                  <a:lnTo>
                    <a:pt x="255376" y="536463"/>
                  </a:lnTo>
                  <a:lnTo>
                    <a:pt x="219640" y="507717"/>
                  </a:lnTo>
                  <a:lnTo>
                    <a:pt x="186224" y="476425"/>
                  </a:lnTo>
                  <a:lnTo>
                    <a:pt x="155279" y="442736"/>
                  </a:lnTo>
                  <a:lnTo>
                    <a:pt x="126955" y="406798"/>
                  </a:lnTo>
                  <a:lnTo>
                    <a:pt x="101401" y="368759"/>
                  </a:lnTo>
                  <a:lnTo>
                    <a:pt x="78768" y="328767"/>
                  </a:lnTo>
                  <a:lnTo>
                    <a:pt x="59205" y="286970"/>
                  </a:lnTo>
                  <a:lnTo>
                    <a:pt x="42863" y="243517"/>
                  </a:lnTo>
                  <a:lnTo>
                    <a:pt x="29891" y="198554"/>
                  </a:lnTo>
                  <a:lnTo>
                    <a:pt x="20440" y="152231"/>
                  </a:lnTo>
                  <a:lnTo>
                    <a:pt x="14660" y="104695"/>
                  </a:lnTo>
                  <a:lnTo>
                    <a:pt x="12700" y="56095"/>
                  </a:lnTo>
                  <a:lnTo>
                    <a:pt x="12880" y="42079"/>
                  </a:lnTo>
                  <a:lnTo>
                    <a:pt x="13410" y="27927"/>
                  </a:lnTo>
                  <a:lnTo>
                    <a:pt x="14269" y="13897"/>
                  </a:lnTo>
                  <a:lnTo>
                    <a:pt x="15430" y="0"/>
                  </a:lnTo>
                  <a:close/>
                </a:path>
              </a:pathLst>
            </a:custGeom>
            <a:solidFill>
              <a:srgbClr val="05142B"/>
            </a:solidFill>
          </p:spPr>
          <p:txBody>
            <a:bodyPr wrap="square" lIns="0" tIns="0" rIns="0" bIns="0" rtlCol="0"/>
            <a:lstStyle/>
            <a:p>
              <a:endParaRPr/>
            </a:p>
          </p:txBody>
        </p:sp>
      </p:grpSp>
      <p:sp>
        <p:nvSpPr>
          <p:cNvPr id="20" name="object 20"/>
          <p:cNvSpPr txBox="1"/>
          <p:nvPr/>
        </p:nvSpPr>
        <p:spPr>
          <a:xfrm>
            <a:off x="2971800" y="2692984"/>
            <a:ext cx="6282036" cy="2467342"/>
          </a:xfrm>
          <a:prstGeom prst="rect">
            <a:avLst/>
          </a:prstGeom>
        </p:spPr>
        <p:txBody>
          <a:bodyPr vert="horz" wrap="square" lIns="0" tIns="12700" rIns="0" bIns="0" rtlCol="0">
            <a:spAutoFit/>
          </a:bodyPr>
          <a:lstStyle/>
          <a:p>
            <a:pPr algn="ctr">
              <a:lnSpc>
                <a:spcPct val="100000"/>
              </a:lnSpc>
              <a:spcBef>
                <a:spcPts val="100"/>
              </a:spcBef>
            </a:pPr>
            <a:r>
              <a:rPr sz="3700" b="1" spc="-250" dirty="0">
                <a:solidFill>
                  <a:srgbClr val="05142B"/>
                </a:solidFill>
                <a:latin typeface="Grammarsaurus" pitchFamily="2" charset="0"/>
                <a:cs typeface="Gill Sans MT"/>
              </a:rPr>
              <a:t>True or false?</a:t>
            </a:r>
            <a:endParaRPr sz="3700" spc="-250" dirty="0">
              <a:latin typeface="Grammarsaurus" pitchFamily="2" charset="0"/>
              <a:cs typeface="Gill Sans MT"/>
            </a:endParaRPr>
          </a:p>
          <a:p>
            <a:pPr marL="200660" marR="199390" algn="ctr">
              <a:lnSpc>
                <a:spcPts val="3800"/>
              </a:lnSpc>
              <a:spcBef>
                <a:spcPts val="720"/>
              </a:spcBef>
            </a:pPr>
            <a:r>
              <a:rPr sz="3700" spc="-240" dirty="0">
                <a:solidFill>
                  <a:srgbClr val="05142B"/>
                </a:solidFill>
                <a:latin typeface="Grammarsaurus" pitchFamily="2" charset="0"/>
                <a:cs typeface="Gill Sans MT"/>
              </a:rPr>
              <a:t>The way we write has not really changed in the past 60 years.</a:t>
            </a:r>
            <a:endParaRPr sz="3700" spc="-240" dirty="0">
              <a:latin typeface="Grammarsaurus" pitchFamily="2" charset="0"/>
              <a:cs typeface="Gill Sans MT"/>
            </a:endParaRPr>
          </a:p>
          <a:p>
            <a:pPr marL="12700">
              <a:lnSpc>
                <a:spcPct val="100000"/>
              </a:lnSpc>
              <a:spcBef>
                <a:spcPts val="3425"/>
              </a:spcBef>
            </a:pPr>
            <a:r>
              <a:rPr sz="2500" spc="-130" dirty="0">
                <a:solidFill>
                  <a:srgbClr val="05142B"/>
                </a:solidFill>
                <a:latin typeface="Grammarsaurus" pitchFamily="2" charset="0"/>
                <a:cs typeface="Gill Sans MT"/>
              </a:rPr>
              <a:t>Be ready to </a:t>
            </a:r>
            <a:r>
              <a:rPr sz="2500" b="1" spc="-130" dirty="0">
                <a:solidFill>
                  <a:srgbClr val="05142B"/>
                </a:solidFill>
                <a:latin typeface="Grammarsaurus" pitchFamily="2" charset="0"/>
                <a:cs typeface="Gill Sans MT"/>
              </a:rPr>
              <a:t>share your feedback </a:t>
            </a:r>
            <a:r>
              <a:rPr sz="2500" spc="-130" dirty="0">
                <a:solidFill>
                  <a:srgbClr val="05142B"/>
                </a:solidFill>
                <a:latin typeface="Grammarsaurus" pitchFamily="2" charset="0"/>
                <a:cs typeface="Gill Sans MT"/>
              </a:rPr>
              <a:t>with the class.</a:t>
            </a:r>
            <a:endParaRPr sz="2500" spc="-130" dirty="0">
              <a:latin typeface="Grammarsaurus" pitchFamily="2" charset="0"/>
              <a:cs typeface="Gill Sans MT"/>
            </a:endParaRPr>
          </a:p>
        </p:txBody>
      </p:sp>
      <p:sp>
        <p:nvSpPr>
          <p:cNvPr id="21" name="object 21"/>
          <p:cNvSpPr txBox="1"/>
          <p:nvPr/>
        </p:nvSpPr>
        <p:spPr>
          <a:xfrm>
            <a:off x="3203118" y="1418661"/>
            <a:ext cx="6132505" cy="836126"/>
          </a:xfrm>
          <a:prstGeom prst="rect">
            <a:avLst/>
          </a:prstGeom>
        </p:spPr>
        <p:txBody>
          <a:bodyPr vert="horz" wrap="square" lIns="0" tIns="12700" rIns="0" bIns="0" rtlCol="0">
            <a:spAutoFit/>
          </a:bodyPr>
          <a:lstStyle/>
          <a:p>
            <a:pPr marL="12700" marR="5080" indent="8890">
              <a:lnSpc>
                <a:spcPct val="106700"/>
              </a:lnSpc>
              <a:spcBef>
                <a:spcPts val="100"/>
              </a:spcBef>
            </a:pPr>
            <a:r>
              <a:rPr sz="2500" b="1" spc="-80" dirty="0">
                <a:solidFill>
                  <a:srgbClr val="05142B"/>
                </a:solidFill>
                <a:latin typeface="Grammarsaurus" pitchFamily="2" charset="0"/>
                <a:cs typeface="Gill Sans MT"/>
              </a:rPr>
              <a:t>Discuss the following statement </a:t>
            </a:r>
            <a:r>
              <a:rPr sz="2500" spc="-80" dirty="0">
                <a:solidFill>
                  <a:srgbClr val="05142B"/>
                </a:solidFill>
                <a:latin typeface="Grammarsaurus" pitchFamily="2" charset="0"/>
                <a:cs typeface="Gill Sans MT"/>
              </a:rPr>
              <a:t>with your </a:t>
            </a:r>
            <a:r>
              <a:rPr sz="2500" spc="-150" dirty="0">
                <a:solidFill>
                  <a:srgbClr val="05142B"/>
                </a:solidFill>
                <a:latin typeface="Grammarsaurus" pitchFamily="2" charset="0"/>
                <a:cs typeface="Gill Sans MT"/>
              </a:rPr>
              <a:t>learning partner and decide if it is true or false.</a:t>
            </a:r>
            <a:endParaRPr sz="2500" spc="-150" dirty="0">
              <a:latin typeface="Grammarsaurus" pitchFamily="2" charset="0"/>
              <a:cs typeface="Gill Sans MT"/>
            </a:endParaRPr>
          </a:p>
        </p:txBody>
      </p:sp>
      <p:grpSp>
        <p:nvGrpSpPr>
          <p:cNvPr id="22" name="object 22"/>
          <p:cNvGrpSpPr/>
          <p:nvPr/>
        </p:nvGrpSpPr>
        <p:grpSpPr>
          <a:xfrm>
            <a:off x="1083367" y="793546"/>
            <a:ext cx="10025380" cy="5397500"/>
            <a:chOff x="1083367" y="793546"/>
            <a:chExt cx="10025380" cy="5397500"/>
          </a:xfrm>
        </p:grpSpPr>
        <p:pic>
          <p:nvPicPr>
            <p:cNvPr id="23" name="object 23"/>
            <p:cNvPicPr/>
            <p:nvPr/>
          </p:nvPicPr>
          <p:blipFill>
            <a:blip r:embed="rId4" cstate="print"/>
            <a:stretch>
              <a:fillRect/>
            </a:stretch>
          </p:blipFill>
          <p:spPr>
            <a:xfrm>
              <a:off x="1083367" y="823041"/>
              <a:ext cx="1622526" cy="5338470"/>
            </a:xfrm>
            <a:prstGeom prst="rect">
              <a:avLst/>
            </a:prstGeom>
          </p:spPr>
        </p:pic>
        <p:pic>
          <p:nvPicPr>
            <p:cNvPr id="24" name="object 24"/>
            <p:cNvPicPr/>
            <p:nvPr/>
          </p:nvPicPr>
          <p:blipFill>
            <a:blip r:embed="rId5" cstate="print"/>
            <a:stretch>
              <a:fillRect/>
            </a:stretch>
          </p:blipFill>
          <p:spPr>
            <a:xfrm>
              <a:off x="9479584" y="793546"/>
              <a:ext cx="1629054" cy="5397461"/>
            </a:xfrm>
            <a:prstGeom prst="rect">
              <a:avLst/>
            </a:prstGeom>
          </p:spPr>
        </p:pic>
      </p:grpSp>
      <p:sp>
        <p:nvSpPr>
          <p:cNvPr id="25" name="object 25"/>
          <p:cNvSpPr txBox="1"/>
          <p:nvPr/>
        </p:nvSpPr>
        <p:spPr>
          <a:xfrm>
            <a:off x="11166961" y="1867752"/>
            <a:ext cx="629578" cy="260456"/>
          </a:xfrm>
          <a:prstGeom prst="rect">
            <a:avLst/>
          </a:prstGeom>
        </p:spPr>
        <p:txBody>
          <a:bodyPr vert="horz" wrap="square" lIns="0" tIns="41275" rIns="0" bIns="0" rtlCol="0">
            <a:spAutoFit/>
          </a:bodyPr>
          <a:lstStyle/>
          <a:p>
            <a:pPr marL="12700" marR="5080" indent="47625">
              <a:lnSpc>
                <a:spcPct val="78800"/>
              </a:lnSpc>
              <a:spcBef>
                <a:spcPts val="325"/>
              </a:spcBef>
            </a:pPr>
            <a:r>
              <a:rPr sz="900" b="1" spc="-30" dirty="0">
                <a:solidFill>
                  <a:srgbClr val="5BAB46"/>
                </a:solidFill>
                <a:latin typeface="Grammarsaurus" pitchFamily="2" charset="0"/>
                <a:cs typeface="Gill Sans MT"/>
              </a:rPr>
              <a:t>Historical significance</a:t>
            </a:r>
            <a:endParaRPr sz="900" spc="-30" dirty="0">
              <a:latin typeface="Grammarsaurus" pitchFamily="2" charset="0"/>
              <a:cs typeface="Gill Sans MT"/>
            </a:endParaRPr>
          </a:p>
        </p:txBody>
      </p:sp>
      <p:grpSp>
        <p:nvGrpSpPr>
          <p:cNvPr id="26" name="object 26"/>
          <p:cNvGrpSpPr/>
          <p:nvPr/>
        </p:nvGrpSpPr>
        <p:grpSpPr>
          <a:xfrm>
            <a:off x="11252599" y="1461909"/>
            <a:ext cx="448309" cy="403860"/>
            <a:chOff x="11252599" y="1461909"/>
            <a:chExt cx="448309" cy="403860"/>
          </a:xfrm>
        </p:grpSpPr>
        <p:sp>
          <p:nvSpPr>
            <p:cNvPr id="27" name="object 27"/>
            <p:cNvSpPr/>
            <p:nvPr/>
          </p:nvSpPr>
          <p:spPr>
            <a:xfrm>
              <a:off x="11252599" y="1461909"/>
              <a:ext cx="448309" cy="403860"/>
            </a:xfrm>
            <a:custGeom>
              <a:avLst/>
              <a:gdLst/>
              <a:ahLst/>
              <a:cxnLst/>
              <a:rect l="l" t="t" r="r" b="b"/>
              <a:pathLst>
                <a:path w="448309" h="403860">
                  <a:moveTo>
                    <a:pt x="306724" y="0"/>
                  </a:moveTo>
                  <a:lnTo>
                    <a:pt x="141204" y="0"/>
                  </a:lnTo>
                  <a:lnTo>
                    <a:pt x="125957" y="2022"/>
                  </a:lnTo>
                  <a:lnTo>
                    <a:pt x="90595" y="29222"/>
                  </a:lnTo>
                  <a:lnTo>
                    <a:pt x="7829" y="172567"/>
                  </a:lnTo>
                  <a:lnTo>
                    <a:pt x="0" y="201790"/>
                  </a:lnTo>
                  <a:lnTo>
                    <a:pt x="1957" y="216794"/>
                  </a:lnTo>
                  <a:lnTo>
                    <a:pt x="90595" y="374357"/>
                  </a:lnTo>
                  <a:lnTo>
                    <a:pt x="125957" y="401557"/>
                  </a:lnTo>
                  <a:lnTo>
                    <a:pt x="141204" y="403580"/>
                  </a:lnTo>
                  <a:lnTo>
                    <a:pt x="306724" y="403580"/>
                  </a:lnTo>
                  <a:lnTo>
                    <a:pt x="347963" y="386553"/>
                  </a:lnTo>
                  <a:lnTo>
                    <a:pt x="440099" y="231013"/>
                  </a:lnTo>
                  <a:lnTo>
                    <a:pt x="447928" y="201790"/>
                  </a:lnTo>
                  <a:lnTo>
                    <a:pt x="445971" y="186786"/>
                  </a:lnTo>
                  <a:lnTo>
                    <a:pt x="357346" y="29222"/>
                  </a:lnTo>
                  <a:lnTo>
                    <a:pt x="321972" y="2022"/>
                  </a:lnTo>
                  <a:lnTo>
                    <a:pt x="306724" y="0"/>
                  </a:lnTo>
                  <a:close/>
                </a:path>
              </a:pathLst>
            </a:custGeom>
            <a:solidFill>
              <a:srgbClr val="5CAA46"/>
            </a:solidFill>
          </p:spPr>
          <p:txBody>
            <a:bodyPr wrap="square" lIns="0" tIns="0" rIns="0" bIns="0" rtlCol="0"/>
            <a:lstStyle/>
            <a:p>
              <a:endParaRPr/>
            </a:p>
          </p:txBody>
        </p:sp>
        <p:pic>
          <p:nvPicPr>
            <p:cNvPr id="28" name="object 28"/>
            <p:cNvPicPr/>
            <p:nvPr/>
          </p:nvPicPr>
          <p:blipFill>
            <a:blip r:embed="rId6" cstate="print"/>
            <a:stretch>
              <a:fillRect/>
            </a:stretch>
          </p:blipFill>
          <p:spPr>
            <a:xfrm>
              <a:off x="11367058" y="1538998"/>
              <a:ext cx="230009" cy="245363"/>
            </a:xfrm>
            <a:prstGeom prst="rect">
              <a:avLst/>
            </a:prstGeom>
          </p:spPr>
        </p:pic>
      </p:grpSp>
      <p:grpSp>
        <p:nvGrpSpPr>
          <p:cNvPr id="29" name="object 29"/>
          <p:cNvGrpSpPr/>
          <p:nvPr/>
        </p:nvGrpSpPr>
        <p:grpSpPr>
          <a:xfrm>
            <a:off x="4968265" y="6388154"/>
            <a:ext cx="2255520" cy="363220"/>
            <a:chOff x="4968265" y="6388154"/>
            <a:chExt cx="2255520" cy="363220"/>
          </a:xfrm>
        </p:grpSpPr>
        <p:sp>
          <p:nvSpPr>
            <p:cNvPr id="30" name="object 30"/>
            <p:cNvSpPr/>
            <p:nvPr/>
          </p:nvSpPr>
          <p:spPr>
            <a:xfrm>
              <a:off x="4974615" y="6394504"/>
              <a:ext cx="2242820" cy="350520"/>
            </a:xfrm>
            <a:custGeom>
              <a:avLst/>
              <a:gdLst/>
              <a:ahLst/>
              <a:cxnLst/>
              <a:rect l="l" t="t" r="r" b="b"/>
              <a:pathLst>
                <a:path w="2242820" h="350520">
                  <a:moveTo>
                    <a:pt x="2122792" y="0"/>
                  </a:moveTo>
                  <a:lnTo>
                    <a:pt x="119976" y="0"/>
                  </a:lnTo>
                  <a:lnTo>
                    <a:pt x="73391" y="9466"/>
                  </a:lnTo>
                  <a:lnTo>
                    <a:pt x="35242" y="35242"/>
                  </a:lnTo>
                  <a:lnTo>
                    <a:pt x="9466" y="73391"/>
                  </a:lnTo>
                  <a:lnTo>
                    <a:pt x="0" y="119976"/>
                  </a:lnTo>
                  <a:lnTo>
                    <a:pt x="0" y="230492"/>
                  </a:lnTo>
                  <a:lnTo>
                    <a:pt x="9466" y="277077"/>
                  </a:lnTo>
                  <a:lnTo>
                    <a:pt x="35242" y="315226"/>
                  </a:lnTo>
                  <a:lnTo>
                    <a:pt x="73391" y="341002"/>
                  </a:lnTo>
                  <a:lnTo>
                    <a:pt x="119976" y="350469"/>
                  </a:lnTo>
                  <a:lnTo>
                    <a:pt x="2122792" y="350469"/>
                  </a:lnTo>
                  <a:lnTo>
                    <a:pt x="2169377" y="341002"/>
                  </a:lnTo>
                  <a:lnTo>
                    <a:pt x="2207526" y="315226"/>
                  </a:lnTo>
                  <a:lnTo>
                    <a:pt x="2233302" y="277077"/>
                  </a:lnTo>
                  <a:lnTo>
                    <a:pt x="2242769" y="230492"/>
                  </a:lnTo>
                  <a:lnTo>
                    <a:pt x="2242769" y="119976"/>
                  </a:lnTo>
                  <a:lnTo>
                    <a:pt x="2233302" y="73391"/>
                  </a:lnTo>
                  <a:lnTo>
                    <a:pt x="2207526" y="35242"/>
                  </a:lnTo>
                  <a:lnTo>
                    <a:pt x="2169377" y="9466"/>
                  </a:lnTo>
                  <a:lnTo>
                    <a:pt x="2122792" y="0"/>
                  </a:lnTo>
                  <a:close/>
                </a:path>
              </a:pathLst>
            </a:custGeom>
            <a:solidFill>
              <a:srgbClr val="274F60"/>
            </a:solidFill>
          </p:spPr>
          <p:txBody>
            <a:bodyPr wrap="square" lIns="0" tIns="0" rIns="0" bIns="0" rtlCol="0"/>
            <a:lstStyle/>
            <a:p>
              <a:endParaRPr/>
            </a:p>
          </p:txBody>
        </p:sp>
        <p:sp>
          <p:nvSpPr>
            <p:cNvPr id="31" name="object 31"/>
            <p:cNvSpPr/>
            <p:nvPr/>
          </p:nvSpPr>
          <p:spPr>
            <a:xfrm>
              <a:off x="4974615" y="6394504"/>
              <a:ext cx="2242820" cy="350520"/>
            </a:xfrm>
            <a:custGeom>
              <a:avLst/>
              <a:gdLst/>
              <a:ahLst/>
              <a:cxnLst/>
              <a:rect l="l" t="t" r="r" b="b"/>
              <a:pathLst>
                <a:path w="2242820" h="350520">
                  <a:moveTo>
                    <a:pt x="2122792" y="350469"/>
                  </a:moveTo>
                  <a:lnTo>
                    <a:pt x="119976" y="350469"/>
                  </a:lnTo>
                  <a:lnTo>
                    <a:pt x="73391" y="341002"/>
                  </a:lnTo>
                  <a:lnTo>
                    <a:pt x="35242" y="315226"/>
                  </a:lnTo>
                  <a:lnTo>
                    <a:pt x="9466" y="277077"/>
                  </a:lnTo>
                  <a:lnTo>
                    <a:pt x="0" y="230492"/>
                  </a:lnTo>
                  <a:lnTo>
                    <a:pt x="0" y="119976"/>
                  </a:lnTo>
                  <a:lnTo>
                    <a:pt x="9466" y="73391"/>
                  </a:lnTo>
                  <a:lnTo>
                    <a:pt x="35242" y="35242"/>
                  </a:lnTo>
                  <a:lnTo>
                    <a:pt x="73391" y="9466"/>
                  </a:lnTo>
                  <a:lnTo>
                    <a:pt x="119976" y="0"/>
                  </a:lnTo>
                  <a:lnTo>
                    <a:pt x="2122792" y="0"/>
                  </a:lnTo>
                  <a:lnTo>
                    <a:pt x="2169377" y="9466"/>
                  </a:lnTo>
                  <a:lnTo>
                    <a:pt x="2207526" y="35242"/>
                  </a:lnTo>
                  <a:lnTo>
                    <a:pt x="2233302" y="73391"/>
                  </a:lnTo>
                  <a:lnTo>
                    <a:pt x="2242769" y="119976"/>
                  </a:lnTo>
                  <a:lnTo>
                    <a:pt x="2242769" y="230492"/>
                  </a:lnTo>
                  <a:lnTo>
                    <a:pt x="2233302" y="277077"/>
                  </a:lnTo>
                  <a:lnTo>
                    <a:pt x="2207526" y="315226"/>
                  </a:lnTo>
                  <a:lnTo>
                    <a:pt x="2169377" y="341002"/>
                  </a:lnTo>
                  <a:lnTo>
                    <a:pt x="2122792" y="350469"/>
                  </a:lnTo>
                  <a:close/>
                </a:path>
              </a:pathLst>
            </a:custGeom>
            <a:ln w="12700">
              <a:solidFill>
                <a:srgbClr val="05142B"/>
              </a:solidFill>
            </a:ln>
          </p:spPr>
          <p:txBody>
            <a:bodyPr wrap="square" lIns="0" tIns="0" rIns="0" bIns="0" rtlCol="0"/>
            <a:lstStyle/>
            <a:p>
              <a:endParaRPr/>
            </a:p>
          </p:txBody>
        </p:sp>
        <p:pic>
          <p:nvPicPr>
            <p:cNvPr id="32" name="object 32"/>
            <p:cNvPicPr/>
            <p:nvPr/>
          </p:nvPicPr>
          <p:blipFill>
            <a:blip r:embed="rId7" cstate="print"/>
            <a:stretch>
              <a:fillRect/>
            </a:stretch>
          </p:blipFill>
          <p:spPr>
            <a:xfrm>
              <a:off x="5059743" y="6434772"/>
              <a:ext cx="270797" cy="270793"/>
            </a:xfrm>
            <a:prstGeom prst="rect">
              <a:avLst/>
            </a:prstGeom>
          </p:spPr>
        </p:pic>
      </p:grpSp>
      <p:sp>
        <p:nvSpPr>
          <p:cNvPr id="33" name="object 33"/>
          <p:cNvSpPr txBox="1"/>
          <p:nvPr/>
        </p:nvSpPr>
        <p:spPr>
          <a:xfrm>
            <a:off x="11779160" y="49593"/>
            <a:ext cx="360680" cy="391160"/>
          </a:xfrm>
          <a:prstGeom prst="rect">
            <a:avLst/>
          </a:prstGeom>
        </p:spPr>
        <p:txBody>
          <a:bodyPr vert="horz" wrap="square" lIns="0" tIns="12700" rIns="0" bIns="0" rtlCol="0">
            <a:spAutoFit/>
          </a:bodyPr>
          <a:lstStyle/>
          <a:p>
            <a:pPr marL="12700">
              <a:lnSpc>
                <a:spcPct val="100000"/>
              </a:lnSpc>
              <a:spcBef>
                <a:spcPts val="100"/>
              </a:spcBef>
            </a:pPr>
            <a:r>
              <a:rPr sz="2400" b="1" dirty="0">
                <a:solidFill>
                  <a:srgbClr val="FFFFFF"/>
                </a:solidFill>
                <a:latin typeface="Grammarsaurus" pitchFamily="2" charset="0"/>
                <a:cs typeface="Gill Sans MT"/>
              </a:rPr>
              <a:t>25</a:t>
            </a:r>
            <a:endParaRPr sz="2400" dirty="0">
              <a:latin typeface="Grammarsaurus" pitchFamily="2" charset="0"/>
              <a:cs typeface="Gill Sans MT"/>
            </a:endParaRPr>
          </a:p>
        </p:txBody>
      </p:sp>
      <p:sp>
        <p:nvSpPr>
          <p:cNvPr id="35" name="object 90"/>
          <p:cNvSpPr txBox="1"/>
          <p:nvPr/>
        </p:nvSpPr>
        <p:spPr>
          <a:xfrm>
            <a:off x="5382723" y="6468763"/>
            <a:ext cx="1745717" cy="172483"/>
          </a:xfrm>
          <a:prstGeom prst="rect">
            <a:avLst/>
          </a:prstGeom>
        </p:spPr>
        <p:txBody>
          <a:bodyPr vert="horz" wrap="square" lIns="0" tIns="3175" rIns="0" bIns="0" rtlCol="0">
            <a:spAutoFit/>
          </a:bodyPr>
          <a:lstStyle/>
          <a:p>
            <a:pPr marL="12700">
              <a:lnSpc>
                <a:spcPct val="100000"/>
              </a:lnSpc>
              <a:spcBef>
                <a:spcPts val="25"/>
              </a:spcBef>
            </a:pPr>
            <a:r>
              <a:rPr sz="1100" b="1" spc="-30" dirty="0">
                <a:solidFill>
                  <a:srgbClr val="FFFFFF"/>
                </a:solidFill>
                <a:latin typeface="Grammarsaurus" pitchFamily="2" charset="0"/>
                <a:cs typeface="Gill Sans MT"/>
              </a:rPr>
              <a:t>www.grammarsaurus.co.uk</a:t>
            </a:r>
            <a:endParaRPr sz="1100" spc="-30" dirty="0">
              <a:latin typeface="Grammarsaurus" pitchFamily="2" charset="0"/>
              <a:cs typeface="Gill Sans MT"/>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object 2"/>
          <p:cNvGrpSpPr/>
          <p:nvPr/>
        </p:nvGrpSpPr>
        <p:grpSpPr>
          <a:xfrm>
            <a:off x="0" y="0"/>
            <a:ext cx="12192000" cy="6858000"/>
            <a:chOff x="0" y="0"/>
            <a:chExt cx="12192000" cy="6858000"/>
          </a:xfrm>
        </p:grpSpPr>
        <p:pic>
          <p:nvPicPr>
            <p:cNvPr id="3" name="object 3"/>
            <p:cNvPicPr/>
            <p:nvPr/>
          </p:nvPicPr>
          <p:blipFill>
            <a:blip r:embed="rId2" cstate="print"/>
            <a:stretch>
              <a:fillRect/>
            </a:stretch>
          </p:blipFill>
          <p:spPr>
            <a:xfrm>
              <a:off x="0" y="0"/>
              <a:ext cx="12191998" cy="6857997"/>
            </a:xfrm>
            <a:prstGeom prst="rect">
              <a:avLst/>
            </a:prstGeom>
          </p:spPr>
        </p:pic>
        <p:sp>
          <p:nvSpPr>
            <p:cNvPr id="4" name="object 4"/>
            <p:cNvSpPr/>
            <p:nvPr/>
          </p:nvSpPr>
          <p:spPr>
            <a:xfrm>
              <a:off x="246367" y="312032"/>
              <a:ext cx="11699875" cy="6234430"/>
            </a:xfrm>
            <a:custGeom>
              <a:avLst/>
              <a:gdLst/>
              <a:ahLst/>
              <a:cxnLst/>
              <a:rect l="l" t="t" r="r" b="b"/>
              <a:pathLst>
                <a:path w="11699875" h="6234430">
                  <a:moveTo>
                    <a:pt x="11476748" y="0"/>
                  </a:moveTo>
                  <a:lnTo>
                    <a:pt x="222516" y="0"/>
                  </a:lnTo>
                  <a:lnTo>
                    <a:pt x="177673" y="4521"/>
                  </a:lnTo>
                  <a:lnTo>
                    <a:pt x="135906" y="17487"/>
                  </a:lnTo>
                  <a:lnTo>
                    <a:pt x="98108" y="38004"/>
                  </a:lnTo>
                  <a:lnTo>
                    <a:pt x="65176" y="65176"/>
                  </a:lnTo>
                  <a:lnTo>
                    <a:pt x="38004" y="98108"/>
                  </a:lnTo>
                  <a:lnTo>
                    <a:pt x="17487" y="135906"/>
                  </a:lnTo>
                  <a:lnTo>
                    <a:pt x="4521" y="177673"/>
                  </a:lnTo>
                  <a:lnTo>
                    <a:pt x="0" y="222516"/>
                  </a:lnTo>
                  <a:lnTo>
                    <a:pt x="0" y="6011417"/>
                  </a:lnTo>
                  <a:lnTo>
                    <a:pt x="4521" y="6056264"/>
                  </a:lnTo>
                  <a:lnTo>
                    <a:pt x="17487" y="6098033"/>
                  </a:lnTo>
                  <a:lnTo>
                    <a:pt x="38004" y="6135831"/>
                  </a:lnTo>
                  <a:lnTo>
                    <a:pt x="65176" y="6168763"/>
                  </a:lnTo>
                  <a:lnTo>
                    <a:pt x="98108" y="6195933"/>
                  </a:lnTo>
                  <a:lnTo>
                    <a:pt x="135906" y="6216448"/>
                  </a:lnTo>
                  <a:lnTo>
                    <a:pt x="177673" y="6229414"/>
                  </a:lnTo>
                  <a:lnTo>
                    <a:pt x="222516" y="6233934"/>
                  </a:lnTo>
                  <a:lnTo>
                    <a:pt x="11476748" y="6233934"/>
                  </a:lnTo>
                  <a:lnTo>
                    <a:pt x="11521595" y="6229414"/>
                  </a:lnTo>
                  <a:lnTo>
                    <a:pt x="11563364" y="6216448"/>
                  </a:lnTo>
                  <a:lnTo>
                    <a:pt x="11601162" y="6195933"/>
                  </a:lnTo>
                  <a:lnTo>
                    <a:pt x="11634093" y="6168763"/>
                  </a:lnTo>
                  <a:lnTo>
                    <a:pt x="11661264" y="6135831"/>
                  </a:lnTo>
                  <a:lnTo>
                    <a:pt x="11681779" y="6098033"/>
                  </a:lnTo>
                  <a:lnTo>
                    <a:pt x="11694744" y="6056264"/>
                  </a:lnTo>
                  <a:lnTo>
                    <a:pt x="11699265" y="6011417"/>
                  </a:lnTo>
                  <a:lnTo>
                    <a:pt x="11699265" y="222516"/>
                  </a:lnTo>
                  <a:lnTo>
                    <a:pt x="11694744" y="177673"/>
                  </a:lnTo>
                  <a:lnTo>
                    <a:pt x="11681779" y="135906"/>
                  </a:lnTo>
                  <a:lnTo>
                    <a:pt x="11661264" y="98108"/>
                  </a:lnTo>
                  <a:lnTo>
                    <a:pt x="11634093" y="65176"/>
                  </a:lnTo>
                  <a:lnTo>
                    <a:pt x="11601162" y="38004"/>
                  </a:lnTo>
                  <a:lnTo>
                    <a:pt x="11563364" y="17487"/>
                  </a:lnTo>
                  <a:lnTo>
                    <a:pt x="11521595" y="4521"/>
                  </a:lnTo>
                  <a:lnTo>
                    <a:pt x="11476748" y="0"/>
                  </a:lnTo>
                  <a:close/>
                </a:path>
              </a:pathLst>
            </a:custGeom>
            <a:solidFill>
              <a:srgbClr val="FFFFFF"/>
            </a:solidFill>
          </p:spPr>
          <p:txBody>
            <a:bodyPr wrap="square" lIns="0" tIns="0" rIns="0" bIns="0" rtlCol="0"/>
            <a:lstStyle/>
            <a:p>
              <a:endParaRPr/>
            </a:p>
          </p:txBody>
        </p:sp>
        <p:sp>
          <p:nvSpPr>
            <p:cNvPr id="5" name="object 5"/>
            <p:cNvSpPr/>
            <p:nvPr/>
          </p:nvSpPr>
          <p:spPr>
            <a:xfrm>
              <a:off x="246367" y="312032"/>
              <a:ext cx="11699875" cy="6234430"/>
            </a:xfrm>
            <a:custGeom>
              <a:avLst/>
              <a:gdLst/>
              <a:ahLst/>
              <a:cxnLst/>
              <a:rect l="l" t="t" r="r" b="b"/>
              <a:pathLst>
                <a:path w="11699875" h="6234430">
                  <a:moveTo>
                    <a:pt x="11476748" y="6233934"/>
                  </a:moveTo>
                  <a:lnTo>
                    <a:pt x="222516" y="6233934"/>
                  </a:lnTo>
                  <a:lnTo>
                    <a:pt x="177673" y="6229414"/>
                  </a:lnTo>
                  <a:lnTo>
                    <a:pt x="135906" y="6216448"/>
                  </a:lnTo>
                  <a:lnTo>
                    <a:pt x="98108" y="6195933"/>
                  </a:lnTo>
                  <a:lnTo>
                    <a:pt x="65176" y="6168763"/>
                  </a:lnTo>
                  <a:lnTo>
                    <a:pt x="38004" y="6135831"/>
                  </a:lnTo>
                  <a:lnTo>
                    <a:pt x="17487" y="6098033"/>
                  </a:lnTo>
                  <a:lnTo>
                    <a:pt x="4521" y="6056264"/>
                  </a:lnTo>
                  <a:lnTo>
                    <a:pt x="0" y="6011417"/>
                  </a:lnTo>
                  <a:lnTo>
                    <a:pt x="0" y="222516"/>
                  </a:lnTo>
                  <a:lnTo>
                    <a:pt x="4521" y="177673"/>
                  </a:lnTo>
                  <a:lnTo>
                    <a:pt x="17487" y="135906"/>
                  </a:lnTo>
                  <a:lnTo>
                    <a:pt x="38004" y="98108"/>
                  </a:lnTo>
                  <a:lnTo>
                    <a:pt x="65176" y="65176"/>
                  </a:lnTo>
                  <a:lnTo>
                    <a:pt x="98108" y="38004"/>
                  </a:lnTo>
                  <a:lnTo>
                    <a:pt x="135906" y="17487"/>
                  </a:lnTo>
                  <a:lnTo>
                    <a:pt x="177673" y="4521"/>
                  </a:lnTo>
                  <a:lnTo>
                    <a:pt x="222516" y="0"/>
                  </a:lnTo>
                  <a:lnTo>
                    <a:pt x="11476748" y="0"/>
                  </a:lnTo>
                  <a:lnTo>
                    <a:pt x="11521595" y="4521"/>
                  </a:lnTo>
                  <a:lnTo>
                    <a:pt x="11563364" y="17487"/>
                  </a:lnTo>
                  <a:lnTo>
                    <a:pt x="11601162" y="38004"/>
                  </a:lnTo>
                  <a:lnTo>
                    <a:pt x="11634093" y="65176"/>
                  </a:lnTo>
                  <a:lnTo>
                    <a:pt x="11661264" y="98108"/>
                  </a:lnTo>
                  <a:lnTo>
                    <a:pt x="11681779" y="135906"/>
                  </a:lnTo>
                  <a:lnTo>
                    <a:pt x="11694744" y="177673"/>
                  </a:lnTo>
                  <a:lnTo>
                    <a:pt x="11699265" y="222516"/>
                  </a:lnTo>
                  <a:lnTo>
                    <a:pt x="11699265" y="6011417"/>
                  </a:lnTo>
                  <a:lnTo>
                    <a:pt x="11694744" y="6056264"/>
                  </a:lnTo>
                  <a:lnTo>
                    <a:pt x="11681779" y="6098033"/>
                  </a:lnTo>
                  <a:lnTo>
                    <a:pt x="11661264" y="6135831"/>
                  </a:lnTo>
                  <a:lnTo>
                    <a:pt x="11634093" y="6168763"/>
                  </a:lnTo>
                  <a:lnTo>
                    <a:pt x="11601162" y="6195933"/>
                  </a:lnTo>
                  <a:lnTo>
                    <a:pt x="11563364" y="6216448"/>
                  </a:lnTo>
                  <a:lnTo>
                    <a:pt x="11521595" y="6229414"/>
                  </a:lnTo>
                  <a:lnTo>
                    <a:pt x="11476748" y="6233934"/>
                  </a:lnTo>
                  <a:close/>
                </a:path>
              </a:pathLst>
            </a:custGeom>
            <a:ln w="12700">
              <a:solidFill>
                <a:srgbClr val="05142B"/>
              </a:solidFill>
            </a:ln>
          </p:spPr>
          <p:txBody>
            <a:bodyPr wrap="square" lIns="0" tIns="0" rIns="0" bIns="0" rtlCol="0"/>
            <a:lstStyle/>
            <a:p>
              <a:endParaRPr/>
            </a:p>
          </p:txBody>
        </p:sp>
      </p:grpSp>
      <p:grpSp>
        <p:nvGrpSpPr>
          <p:cNvPr id="6" name="object 6"/>
          <p:cNvGrpSpPr/>
          <p:nvPr/>
        </p:nvGrpSpPr>
        <p:grpSpPr>
          <a:xfrm>
            <a:off x="721518" y="138690"/>
            <a:ext cx="1536065" cy="514350"/>
            <a:chOff x="721518" y="138690"/>
            <a:chExt cx="1536065" cy="514350"/>
          </a:xfrm>
        </p:grpSpPr>
        <p:sp>
          <p:nvSpPr>
            <p:cNvPr id="7" name="object 7"/>
            <p:cNvSpPr/>
            <p:nvPr/>
          </p:nvSpPr>
          <p:spPr>
            <a:xfrm>
              <a:off x="727392" y="144564"/>
              <a:ext cx="1524000" cy="502920"/>
            </a:xfrm>
            <a:custGeom>
              <a:avLst/>
              <a:gdLst/>
              <a:ahLst/>
              <a:cxnLst/>
              <a:rect l="l" t="t" r="r" b="b"/>
              <a:pathLst>
                <a:path w="1524000" h="502920">
                  <a:moveTo>
                    <a:pt x="1488744" y="0"/>
                  </a:moveTo>
                  <a:lnTo>
                    <a:pt x="35242" y="0"/>
                  </a:lnTo>
                  <a:lnTo>
                    <a:pt x="21522" y="2768"/>
                  </a:lnTo>
                  <a:lnTo>
                    <a:pt x="10320" y="10320"/>
                  </a:lnTo>
                  <a:lnTo>
                    <a:pt x="2768" y="21522"/>
                  </a:lnTo>
                  <a:lnTo>
                    <a:pt x="0" y="35242"/>
                  </a:lnTo>
                  <a:lnTo>
                    <a:pt x="0" y="467220"/>
                  </a:lnTo>
                  <a:lnTo>
                    <a:pt x="2768" y="480942"/>
                  </a:lnTo>
                  <a:lnTo>
                    <a:pt x="10320" y="492148"/>
                  </a:lnTo>
                  <a:lnTo>
                    <a:pt x="21522" y="499704"/>
                  </a:lnTo>
                  <a:lnTo>
                    <a:pt x="35242" y="502475"/>
                  </a:lnTo>
                  <a:lnTo>
                    <a:pt x="1488744" y="502475"/>
                  </a:lnTo>
                  <a:lnTo>
                    <a:pt x="1502466" y="499704"/>
                  </a:lnTo>
                  <a:lnTo>
                    <a:pt x="1513673" y="492148"/>
                  </a:lnTo>
                  <a:lnTo>
                    <a:pt x="1521229" y="480942"/>
                  </a:lnTo>
                  <a:lnTo>
                    <a:pt x="1524000" y="467220"/>
                  </a:lnTo>
                  <a:lnTo>
                    <a:pt x="1524000" y="35242"/>
                  </a:lnTo>
                  <a:lnTo>
                    <a:pt x="1521229" y="21522"/>
                  </a:lnTo>
                  <a:lnTo>
                    <a:pt x="1513673" y="10320"/>
                  </a:lnTo>
                  <a:lnTo>
                    <a:pt x="1502466" y="2768"/>
                  </a:lnTo>
                  <a:lnTo>
                    <a:pt x="1488744" y="0"/>
                  </a:lnTo>
                  <a:close/>
                </a:path>
              </a:pathLst>
            </a:custGeom>
            <a:solidFill>
              <a:srgbClr val="4AF6C7"/>
            </a:solidFill>
          </p:spPr>
          <p:txBody>
            <a:bodyPr wrap="square" lIns="0" tIns="0" rIns="0" bIns="0" rtlCol="0"/>
            <a:lstStyle/>
            <a:p>
              <a:endParaRPr/>
            </a:p>
          </p:txBody>
        </p:sp>
        <p:sp>
          <p:nvSpPr>
            <p:cNvPr id="8" name="object 8"/>
            <p:cNvSpPr/>
            <p:nvPr/>
          </p:nvSpPr>
          <p:spPr>
            <a:xfrm>
              <a:off x="727392" y="144564"/>
              <a:ext cx="1524000" cy="502920"/>
            </a:xfrm>
            <a:custGeom>
              <a:avLst/>
              <a:gdLst/>
              <a:ahLst/>
              <a:cxnLst/>
              <a:rect l="l" t="t" r="r" b="b"/>
              <a:pathLst>
                <a:path w="1524000" h="502920">
                  <a:moveTo>
                    <a:pt x="1488744" y="502475"/>
                  </a:moveTo>
                  <a:lnTo>
                    <a:pt x="35242" y="502475"/>
                  </a:lnTo>
                  <a:lnTo>
                    <a:pt x="21522" y="499704"/>
                  </a:lnTo>
                  <a:lnTo>
                    <a:pt x="10320" y="492148"/>
                  </a:lnTo>
                  <a:lnTo>
                    <a:pt x="2768" y="480942"/>
                  </a:lnTo>
                  <a:lnTo>
                    <a:pt x="0" y="467220"/>
                  </a:lnTo>
                  <a:lnTo>
                    <a:pt x="0" y="35242"/>
                  </a:lnTo>
                  <a:lnTo>
                    <a:pt x="2768" y="21522"/>
                  </a:lnTo>
                  <a:lnTo>
                    <a:pt x="10320" y="10320"/>
                  </a:lnTo>
                  <a:lnTo>
                    <a:pt x="21522" y="2768"/>
                  </a:lnTo>
                  <a:lnTo>
                    <a:pt x="35242" y="0"/>
                  </a:lnTo>
                  <a:lnTo>
                    <a:pt x="1488744" y="0"/>
                  </a:lnTo>
                  <a:lnTo>
                    <a:pt x="1502466" y="2768"/>
                  </a:lnTo>
                  <a:lnTo>
                    <a:pt x="1513673" y="10320"/>
                  </a:lnTo>
                  <a:lnTo>
                    <a:pt x="1521229" y="21522"/>
                  </a:lnTo>
                  <a:lnTo>
                    <a:pt x="1524000" y="35242"/>
                  </a:lnTo>
                  <a:lnTo>
                    <a:pt x="1524000" y="467220"/>
                  </a:lnTo>
                  <a:lnTo>
                    <a:pt x="1521229" y="480942"/>
                  </a:lnTo>
                  <a:lnTo>
                    <a:pt x="1513673" y="492148"/>
                  </a:lnTo>
                  <a:lnTo>
                    <a:pt x="1502466" y="499704"/>
                  </a:lnTo>
                  <a:lnTo>
                    <a:pt x="1488744" y="502475"/>
                  </a:lnTo>
                </a:path>
              </a:pathLst>
            </a:custGeom>
            <a:ln w="11747">
              <a:solidFill>
                <a:srgbClr val="0A1730"/>
              </a:solidFill>
            </a:ln>
          </p:spPr>
          <p:txBody>
            <a:bodyPr wrap="square" lIns="0" tIns="0" rIns="0" bIns="0" rtlCol="0"/>
            <a:lstStyle/>
            <a:p>
              <a:endParaRPr/>
            </a:p>
          </p:txBody>
        </p:sp>
      </p:grpSp>
      <p:sp>
        <p:nvSpPr>
          <p:cNvPr id="9" name="object 9"/>
          <p:cNvSpPr txBox="1"/>
          <p:nvPr/>
        </p:nvSpPr>
        <p:spPr>
          <a:xfrm>
            <a:off x="974274" y="218367"/>
            <a:ext cx="1084325" cy="339195"/>
          </a:xfrm>
          <a:prstGeom prst="rect">
            <a:avLst/>
          </a:prstGeom>
        </p:spPr>
        <p:txBody>
          <a:bodyPr vert="horz" wrap="square" lIns="0" tIns="15875" rIns="0" bIns="0" rtlCol="0">
            <a:spAutoFit/>
          </a:bodyPr>
          <a:lstStyle/>
          <a:p>
            <a:pPr marL="12700">
              <a:lnSpc>
                <a:spcPct val="100000"/>
              </a:lnSpc>
              <a:spcBef>
                <a:spcPts val="125"/>
              </a:spcBef>
            </a:pPr>
            <a:r>
              <a:rPr sz="2100" b="1" dirty="0">
                <a:solidFill>
                  <a:srgbClr val="05142B"/>
                </a:solidFill>
                <a:latin typeface="Grammarsaurus" pitchFamily="2" charset="0"/>
                <a:cs typeface="Gill Sans MT"/>
              </a:rPr>
              <a:t>answers</a:t>
            </a:r>
            <a:endParaRPr sz="2100" dirty="0">
              <a:latin typeface="Grammarsaurus" pitchFamily="2" charset="0"/>
              <a:cs typeface="Gill Sans MT"/>
            </a:endParaRPr>
          </a:p>
        </p:txBody>
      </p:sp>
      <p:grpSp>
        <p:nvGrpSpPr>
          <p:cNvPr id="10" name="object 10"/>
          <p:cNvGrpSpPr/>
          <p:nvPr/>
        </p:nvGrpSpPr>
        <p:grpSpPr>
          <a:xfrm>
            <a:off x="1966671" y="1657350"/>
            <a:ext cx="8258809" cy="2084705"/>
            <a:chOff x="1966671" y="1657350"/>
            <a:chExt cx="8258809" cy="2084705"/>
          </a:xfrm>
        </p:grpSpPr>
        <p:sp>
          <p:nvSpPr>
            <p:cNvPr id="11" name="object 11"/>
            <p:cNvSpPr/>
            <p:nvPr/>
          </p:nvSpPr>
          <p:spPr>
            <a:xfrm>
              <a:off x="1973021" y="1663700"/>
              <a:ext cx="8246109" cy="2072005"/>
            </a:xfrm>
            <a:custGeom>
              <a:avLst/>
              <a:gdLst/>
              <a:ahLst/>
              <a:cxnLst/>
              <a:rect l="l" t="t" r="r" b="b"/>
              <a:pathLst>
                <a:path w="8246109" h="2072004">
                  <a:moveTo>
                    <a:pt x="8245957" y="0"/>
                  </a:moveTo>
                  <a:lnTo>
                    <a:pt x="0" y="0"/>
                  </a:lnTo>
                  <a:lnTo>
                    <a:pt x="0" y="2071789"/>
                  </a:lnTo>
                  <a:lnTo>
                    <a:pt x="8245957" y="2071789"/>
                  </a:lnTo>
                  <a:lnTo>
                    <a:pt x="8245957" y="0"/>
                  </a:lnTo>
                  <a:close/>
                </a:path>
              </a:pathLst>
            </a:custGeom>
            <a:solidFill>
              <a:srgbClr val="4AF6C7"/>
            </a:solidFill>
          </p:spPr>
          <p:txBody>
            <a:bodyPr wrap="square" lIns="0" tIns="0" rIns="0" bIns="0" rtlCol="0"/>
            <a:lstStyle/>
            <a:p>
              <a:endParaRPr/>
            </a:p>
          </p:txBody>
        </p:sp>
        <p:sp>
          <p:nvSpPr>
            <p:cNvPr id="12" name="object 12"/>
            <p:cNvSpPr/>
            <p:nvPr/>
          </p:nvSpPr>
          <p:spPr>
            <a:xfrm>
              <a:off x="1973021" y="1663700"/>
              <a:ext cx="8246109" cy="2072005"/>
            </a:xfrm>
            <a:custGeom>
              <a:avLst/>
              <a:gdLst/>
              <a:ahLst/>
              <a:cxnLst/>
              <a:rect l="l" t="t" r="r" b="b"/>
              <a:pathLst>
                <a:path w="8246109" h="2072004">
                  <a:moveTo>
                    <a:pt x="8245957" y="2071789"/>
                  </a:moveTo>
                  <a:lnTo>
                    <a:pt x="0" y="2071789"/>
                  </a:lnTo>
                  <a:lnTo>
                    <a:pt x="0" y="0"/>
                  </a:lnTo>
                  <a:lnTo>
                    <a:pt x="8245957" y="0"/>
                  </a:lnTo>
                  <a:lnTo>
                    <a:pt x="8245957" y="2071789"/>
                  </a:lnTo>
                  <a:close/>
                </a:path>
              </a:pathLst>
            </a:custGeom>
            <a:ln w="12700">
              <a:solidFill>
                <a:srgbClr val="05142B"/>
              </a:solidFill>
            </a:ln>
          </p:spPr>
          <p:txBody>
            <a:bodyPr wrap="square" lIns="0" tIns="0" rIns="0" bIns="0" rtlCol="0"/>
            <a:lstStyle/>
            <a:p>
              <a:endParaRPr/>
            </a:p>
          </p:txBody>
        </p:sp>
      </p:grpSp>
      <p:sp>
        <p:nvSpPr>
          <p:cNvPr id="13" name="object 13"/>
          <p:cNvSpPr txBox="1"/>
          <p:nvPr/>
        </p:nvSpPr>
        <p:spPr>
          <a:xfrm>
            <a:off x="3017809" y="1851115"/>
            <a:ext cx="6194342" cy="1615827"/>
          </a:xfrm>
          <a:prstGeom prst="rect">
            <a:avLst/>
          </a:prstGeom>
        </p:spPr>
        <p:txBody>
          <a:bodyPr vert="horz" wrap="square" lIns="0" tIns="12700" rIns="0" bIns="0" rtlCol="0">
            <a:spAutoFit/>
          </a:bodyPr>
          <a:lstStyle/>
          <a:p>
            <a:pPr algn="ctr">
              <a:lnSpc>
                <a:spcPct val="100000"/>
              </a:lnSpc>
              <a:spcBef>
                <a:spcPts val="100"/>
              </a:spcBef>
            </a:pPr>
            <a:r>
              <a:rPr sz="3500" b="1" spc="-100" dirty="0">
                <a:solidFill>
                  <a:srgbClr val="05142B"/>
                </a:solidFill>
                <a:latin typeface="Grammarsaurus" pitchFamily="2" charset="0"/>
                <a:cs typeface="Gill Sans MT"/>
              </a:rPr>
              <a:t>True or false?</a:t>
            </a:r>
            <a:endParaRPr sz="3500" spc="-100" dirty="0">
              <a:latin typeface="Grammarsaurus" pitchFamily="2" charset="0"/>
              <a:cs typeface="Gill Sans MT"/>
            </a:endParaRPr>
          </a:p>
          <a:p>
            <a:pPr marL="12700" marR="8255" algn="ctr">
              <a:lnSpc>
                <a:spcPts val="3800"/>
              </a:lnSpc>
              <a:spcBef>
                <a:spcPts val="720"/>
              </a:spcBef>
            </a:pPr>
            <a:r>
              <a:rPr sz="3500" spc="-100" dirty="0">
                <a:solidFill>
                  <a:srgbClr val="05142B"/>
                </a:solidFill>
                <a:latin typeface="Grammarsaurus" pitchFamily="2" charset="0"/>
                <a:cs typeface="Gill Sans MT"/>
              </a:rPr>
              <a:t>The way we write has not really changed in the past 60 years.</a:t>
            </a:r>
            <a:endParaRPr sz="3500" spc="-100" dirty="0">
              <a:latin typeface="Grammarsaurus" pitchFamily="2" charset="0"/>
              <a:cs typeface="Gill Sans MT"/>
            </a:endParaRPr>
          </a:p>
        </p:txBody>
      </p:sp>
      <p:grpSp>
        <p:nvGrpSpPr>
          <p:cNvPr id="14" name="object 14"/>
          <p:cNvGrpSpPr/>
          <p:nvPr/>
        </p:nvGrpSpPr>
        <p:grpSpPr>
          <a:xfrm>
            <a:off x="4832350" y="157911"/>
            <a:ext cx="2527300" cy="768350"/>
            <a:chOff x="4832350" y="157911"/>
            <a:chExt cx="2527300" cy="768350"/>
          </a:xfrm>
        </p:grpSpPr>
        <p:sp>
          <p:nvSpPr>
            <p:cNvPr id="15" name="object 15"/>
            <p:cNvSpPr/>
            <p:nvPr/>
          </p:nvSpPr>
          <p:spPr>
            <a:xfrm>
              <a:off x="4838700" y="164261"/>
              <a:ext cx="2514600" cy="755650"/>
            </a:xfrm>
            <a:custGeom>
              <a:avLst/>
              <a:gdLst/>
              <a:ahLst/>
              <a:cxnLst/>
              <a:rect l="l" t="t" r="r" b="b"/>
              <a:pathLst>
                <a:path w="2514600" h="755650">
                  <a:moveTo>
                    <a:pt x="2491727" y="0"/>
                  </a:moveTo>
                  <a:lnTo>
                    <a:pt x="22872" y="0"/>
                  </a:lnTo>
                  <a:lnTo>
                    <a:pt x="13978" y="3498"/>
                  </a:lnTo>
                  <a:lnTo>
                    <a:pt x="6707" y="13033"/>
                  </a:lnTo>
                  <a:lnTo>
                    <a:pt x="1800" y="27164"/>
                  </a:lnTo>
                  <a:lnTo>
                    <a:pt x="0" y="44450"/>
                  </a:lnTo>
                  <a:lnTo>
                    <a:pt x="0" y="710692"/>
                  </a:lnTo>
                  <a:lnTo>
                    <a:pt x="1800" y="727977"/>
                  </a:lnTo>
                  <a:lnTo>
                    <a:pt x="6707" y="742108"/>
                  </a:lnTo>
                  <a:lnTo>
                    <a:pt x="13978" y="751643"/>
                  </a:lnTo>
                  <a:lnTo>
                    <a:pt x="22872" y="755142"/>
                  </a:lnTo>
                  <a:lnTo>
                    <a:pt x="2491727" y="755142"/>
                  </a:lnTo>
                  <a:lnTo>
                    <a:pt x="2500621" y="751643"/>
                  </a:lnTo>
                  <a:lnTo>
                    <a:pt x="2507892" y="742108"/>
                  </a:lnTo>
                  <a:lnTo>
                    <a:pt x="2512799" y="727977"/>
                  </a:lnTo>
                  <a:lnTo>
                    <a:pt x="2514600" y="710692"/>
                  </a:lnTo>
                  <a:lnTo>
                    <a:pt x="2514600" y="44450"/>
                  </a:lnTo>
                  <a:lnTo>
                    <a:pt x="2512799" y="27164"/>
                  </a:lnTo>
                  <a:lnTo>
                    <a:pt x="2507892" y="13033"/>
                  </a:lnTo>
                  <a:lnTo>
                    <a:pt x="2500621" y="3498"/>
                  </a:lnTo>
                  <a:lnTo>
                    <a:pt x="2491727" y="0"/>
                  </a:lnTo>
                  <a:close/>
                </a:path>
              </a:pathLst>
            </a:custGeom>
            <a:solidFill>
              <a:srgbClr val="274F60"/>
            </a:solidFill>
          </p:spPr>
          <p:txBody>
            <a:bodyPr wrap="square" lIns="0" tIns="0" rIns="0" bIns="0" rtlCol="0"/>
            <a:lstStyle/>
            <a:p>
              <a:endParaRPr/>
            </a:p>
          </p:txBody>
        </p:sp>
        <p:sp>
          <p:nvSpPr>
            <p:cNvPr id="16" name="object 16"/>
            <p:cNvSpPr/>
            <p:nvPr/>
          </p:nvSpPr>
          <p:spPr>
            <a:xfrm>
              <a:off x="4838700" y="164261"/>
              <a:ext cx="2514600" cy="755650"/>
            </a:xfrm>
            <a:custGeom>
              <a:avLst/>
              <a:gdLst/>
              <a:ahLst/>
              <a:cxnLst/>
              <a:rect l="l" t="t" r="r" b="b"/>
              <a:pathLst>
                <a:path w="2514600" h="755650">
                  <a:moveTo>
                    <a:pt x="22872" y="755142"/>
                  </a:moveTo>
                  <a:lnTo>
                    <a:pt x="13978" y="751643"/>
                  </a:lnTo>
                  <a:lnTo>
                    <a:pt x="6707" y="742108"/>
                  </a:lnTo>
                  <a:lnTo>
                    <a:pt x="1800" y="727977"/>
                  </a:lnTo>
                  <a:lnTo>
                    <a:pt x="0" y="710692"/>
                  </a:lnTo>
                  <a:lnTo>
                    <a:pt x="0" y="44450"/>
                  </a:lnTo>
                  <a:lnTo>
                    <a:pt x="1800" y="27164"/>
                  </a:lnTo>
                  <a:lnTo>
                    <a:pt x="6707" y="13033"/>
                  </a:lnTo>
                  <a:lnTo>
                    <a:pt x="13978" y="3498"/>
                  </a:lnTo>
                  <a:lnTo>
                    <a:pt x="22872" y="0"/>
                  </a:lnTo>
                  <a:lnTo>
                    <a:pt x="2491727" y="0"/>
                  </a:lnTo>
                  <a:lnTo>
                    <a:pt x="2500621" y="3498"/>
                  </a:lnTo>
                  <a:lnTo>
                    <a:pt x="2507892" y="13033"/>
                  </a:lnTo>
                  <a:lnTo>
                    <a:pt x="2512799" y="27164"/>
                  </a:lnTo>
                  <a:lnTo>
                    <a:pt x="2514600" y="44450"/>
                  </a:lnTo>
                  <a:lnTo>
                    <a:pt x="2514600" y="710692"/>
                  </a:lnTo>
                  <a:lnTo>
                    <a:pt x="2512799" y="727977"/>
                  </a:lnTo>
                  <a:lnTo>
                    <a:pt x="2507892" y="742108"/>
                  </a:lnTo>
                  <a:lnTo>
                    <a:pt x="2500621" y="751643"/>
                  </a:lnTo>
                  <a:lnTo>
                    <a:pt x="2491727" y="755142"/>
                  </a:lnTo>
                  <a:lnTo>
                    <a:pt x="22872" y="755142"/>
                  </a:lnTo>
                  <a:close/>
                </a:path>
              </a:pathLst>
            </a:custGeom>
            <a:ln w="12700">
              <a:solidFill>
                <a:srgbClr val="05142B"/>
              </a:solidFill>
            </a:ln>
          </p:spPr>
          <p:txBody>
            <a:bodyPr wrap="square" lIns="0" tIns="0" rIns="0" bIns="0" rtlCol="0"/>
            <a:lstStyle/>
            <a:p>
              <a:endParaRPr/>
            </a:p>
          </p:txBody>
        </p:sp>
      </p:grpSp>
      <p:grpSp>
        <p:nvGrpSpPr>
          <p:cNvPr id="19" name="object 19"/>
          <p:cNvGrpSpPr/>
          <p:nvPr/>
        </p:nvGrpSpPr>
        <p:grpSpPr>
          <a:xfrm>
            <a:off x="1083367" y="793546"/>
            <a:ext cx="10025380" cy="5397500"/>
            <a:chOff x="1083367" y="793546"/>
            <a:chExt cx="10025380" cy="5397500"/>
          </a:xfrm>
        </p:grpSpPr>
        <p:pic>
          <p:nvPicPr>
            <p:cNvPr id="20" name="object 20"/>
            <p:cNvPicPr/>
            <p:nvPr/>
          </p:nvPicPr>
          <p:blipFill>
            <a:blip r:embed="rId3" cstate="print"/>
            <a:stretch>
              <a:fillRect/>
            </a:stretch>
          </p:blipFill>
          <p:spPr>
            <a:xfrm>
              <a:off x="1083367" y="823041"/>
              <a:ext cx="1622526" cy="5338470"/>
            </a:xfrm>
            <a:prstGeom prst="rect">
              <a:avLst/>
            </a:prstGeom>
          </p:spPr>
        </p:pic>
        <p:pic>
          <p:nvPicPr>
            <p:cNvPr id="21" name="object 21"/>
            <p:cNvPicPr/>
            <p:nvPr/>
          </p:nvPicPr>
          <p:blipFill>
            <a:blip r:embed="rId4" cstate="print"/>
            <a:stretch>
              <a:fillRect/>
            </a:stretch>
          </p:blipFill>
          <p:spPr>
            <a:xfrm>
              <a:off x="9479584" y="793546"/>
              <a:ext cx="1629054" cy="5397461"/>
            </a:xfrm>
            <a:prstGeom prst="rect">
              <a:avLst/>
            </a:prstGeom>
          </p:spPr>
        </p:pic>
        <p:sp>
          <p:nvSpPr>
            <p:cNvPr id="22" name="object 22"/>
            <p:cNvSpPr/>
            <p:nvPr/>
          </p:nvSpPr>
          <p:spPr>
            <a:xfrm>
              <a:off x="2712415" y="4114317"/>
              <a:ext cx="6767195" cy="1715135"/>
            </a:xfrm>
            <a:custGeom>
              <a:avLst/>
              <a:gdLst/>
              <a:ahLst/>
              <a:cxnLst/>
              <a:rect l="l" t="t" r="r" b="b"/>
              <a:pathLst>
                <a:path w="6767195" h="1715135">
                  <a:moveTo>
                    <a:pt x="6703949" y="0"/>
                  </a:moveTo>
                  <a:lnTo>
                    <a:pt x="63220" y="0"/>
                  </a:lnTo>
                  <a:lnTo>
                    <a:pt x="38608" y="6023"/>
                  </a:lnTo>
                  <a:lnTo>
                    <a:pt x="18513" y="22448"/>
                  </a:lnTo>
                  <a:lnTo>
                    <a:pt x="4966" y="46811"/>
                  </a:lnTo>
                  <a:lnTo>
                    <a:pt x="0" y="76644"/>
                  </a:lnTo>
                  <a:lnTo>
                    <a:pt x="0" y="1638338"/>
                  </a:lnTo>
                  <a:lnTo>
                    <a:pt x="4966" y="1668171"/>
                  </a:lnTo>
                  <a:lnTo>
                    <a:pt x="18513" y="1692533"/>
                  </a:lnTo>
                  <a:lnTo>
                    <a:pt x="38608" y="1708959"/>
                  </a:lnTo>
                  <a:lnTo>
                    <a:pt x="63220" y="1714982"/>
                  </a:lnTo>
                  <a:lnTo>
                    <a:pt x="6703949" y="1714969"/>
                  </a:lnTo>
                  <a:lnTo>
                    <a:pt x="6728553" y="1708948"/>
                  </a:lnTo>
                  <a:lnTo>
                    <a:pt x="6748645" y="1692527"/>
                  </a:lnTo>
                  <a:lnTo>
                    <a:pt x="6762190" y="1668169"/>
                  </a:lnTo>
                  <a:lnTo>
                    <a:pt x="6767156" y="1638338"/>
                  </a:lnTo>
                  <a:lnTo>
                    <a:pt x="6767156" y="76644"/>
                  </a:lnTo>
                  <a:lnTo>
                    <a:pt x="6762190" y="46811"/>
                  </a:lnTo>
                  <a:lnTo>
                    <a:pt x="6748645" y="22448"/>
                  </a:lnTo>
                  <a:lnTo>
                    <a:pt x="6728553" y="6023"/>
                  </a:lnTo>
                  <a:lnTo>
                    <a:pt x="6703949" y="0"/>
                  </a:lnTo>
                  <a:close/>
                </a:path>
              </a:pathLst>
            </a:custGeom>
            <a:solidFill>
              <a:srgbClr val="274F60"/>
            </a:solidFill>
          </p:spPr>
          <p:txBody>
            <a:bodyPr wrap="square" lIns="0" tIns="0" rIns="0" bIns="0" rtlCol="0"/>
            <a:lstStyle/>
            <a:p>
              <a:endParaRPr/>
            </a:p>
          </p:txBody>
        </p:sp>
        <p:sp>
          <p:nvSpPr>
            <p:cNvPr id="23" name="object 23"/>
            <p:cNvSpPr/>
            <p:nvPr/>
          </p:nvSpPr>
          <p:spPr>
            <a:xfrm>
              <a:off x="2712415" y="4114317"/>
              <a:ext cx="6767195" cy="1715135"/>
            </a:xfrm>
            <a:custGeom>
              <a:avLst/>
              <a:gdLst/>
              <a:ahLst/>
              <a:cxnLst/>
              <a:rect l="l" t="t" r="r" b="b"/>
              <a:pathLst>
                <a:path w="6767195" h="1715135">
                  <a:moveTo>
                    <a:pt x="0" y="1638338"/>
                  </a:moveTo>
                  <a:lnTo>
                    <a:pt x="0" y="76644"/>
                  </a:lnTo>
                  <a:lnTo>
                    <a:pt x="4966" y="46811"/>
                  </a:lnTo>
                  <a:lnTo>
                    <a:pt x="18513" y="22448"/>
                  </a:lnTo>
                  <a:lnTo>
                    <a:pt x="38608" y="6023"/>
                  </a:lnTo>
                  <a:lnTo>
                    <a:pt x="63220" y="0"/>
                  </a:lnTo>
                  <a:lnTo>
                    <a:pt x="6703949" y="0"/>
                  </a:lnTo>
                  <a:lnTo>
                    <a:pt x="6728553" y="6023"/>
                  </a:lnTo>
                  <a:lnTo>
                    <a:pt x="6748645" y="22448"/>
                  </a:lnTo>
                  <a:lnTo>
                    <a:pt x="6762190" y="46811"/>
                  </a:lnTo>
                  <a:lnTo>
                    <a:pt x="6767156" y="76644"/>
                  </a:lnTo>
                  <a:lnTo>
                    <a:pt x="6767156" y="1638338"/>
                  </a:lnTo>
                  <a:lnTo>
                    <a:pt x="6748645" y="1692527"/>
                  </a:lnTo>
                  <a:lnTo>
                    <a:pt x="6703949" y="1714969"/>
                  </a:lnTo>
                  <a:lnTo>
                    <a:pt x="63220" y="1714982"/>
                  </a:lnTo>
                  <a:lnTo>
                    <a:pt x="38608" y="1708959"/>
                  </a:lnTo>
                  <a:lnTo>
                    <a:pt x="18513" y="1692533"/>
                  </a:lnTo>
                  <a:lnTo>
                    <a:pt x="4966" y="1668171"/>
                  </a:lnTo>
                  <a:lnTo>
                    <a:pt x="0" y="1638338"/>
                  </a:lnTo>
                  <a:close/>
                </a:path>
              </a:pathLst>
            </a:custGeom>
            <a:ln w="15773">
              <a:solidFill>
                <a:srgbClr val="05142B"/>
              </a:solidFill>
            </a:ln>
          </p:spPr>
          <p:txBody>
            <a:bodyPr wrap="square" lIns="0" tIns="0" rIns="0" bIns="0" rtlCol="0"/>
            <a:lstStyle/>
            <a:p>
              <a:endParaRPr/>
            </a:p>
          </p:txBody>
        </p:sp>
      </p:grpSp>
      <p:grpSp>
        <p:nvGrpSpPr>
          <p:cNvPr id="24" name="object 24"/>
          <p:cNvGrpSpPr/>
          <p:nvPr/>
        </p:nvGrpSpPr>
        <p:grpSpPr>
          <a:xfrm>
            <a:off x="11251600" y="0"/>
            <a:ext cx="940435" cy="912494"/>
            <a:chOff x="11251600" y="0"/>
            <a:chExt cx="940435" cy="912494"/>
          </a:xfrm>
        </p:grpSpPr>
        <p:sp>
          <p:nvSpPr>
            <p:cNvPr id="25" name="object 25"/>
            <p:cNvSpPr/>
            <p:nvPr/>
          </p:nvSpPr>
          <p:spPr>
            <a:xfrm>
              <a:off x="11262645" y="521157"/>
              <a:ext cx="424815" cy="380365"/>
            </a:xfrm>
            <a:custGeom>
              <a:avLst/>
              <a:gdLst/>
              <a:ahLst/>
              <a:cxnLst/>
              <a:rect l="l" t="t" r="r" b="b"/>
              <a:pathLst>
                <a:path w="424815" h="380365">
                  <a:moveTo>
                    <a:pt x="294684" y="0"/>
                  </a:moveTo>
                  <a:lnTo>
                    <a:pt x="129698" y="0"/>
                  </a:lnTo>
                  <a:lnTo>
                    <a:pt x="117392" y="1640"/>
                  </a:lnTo>
                  <a:lnTo>
                    <a:pt x="6305" y="166484"/>
                  </a:lnTo>
                  <a:lnTo>
                    <a:pt x="0" y="190099"/>
                  </a:lnTo>
                  <a:lnTo>
                    <a:pt x="1576" y="202238"/>
                  </a:lnTo>
                  <a:lnTo>
                    <a:pt x="88792" y="356590"/>
                  </a:lnTo>
                  <a:lnTo>
                    <a:pt x="129698" y="380212"/>
                  </a:lnTo>
                  <a:lnTo>
                    <a:pt x="294684" y="380212"/>
                  </a:lnTo>
                  <a:lnTo>
                    <a:pt x="335578" y="356590"/>
                  </a:lnTo>
                  <a:lnTo>
                    <a:pt x="418077" y="213715"/>
                  </a:lnTo>
                  <a:lnTo>
                    <a:pt x="424383" y="190099"/>
                  </a:lnTo>
                  <a:lnTo>
                    <a:pt x="422806" y="177961"/>
                  </a:lnTo>
                  <a:lnTo>
                    <a:pt x="335578" y="23609"/>
                  </a:lnTo>
                  <a:lnTo>
                    <a:pt x="294684" y="0"/>
                  </a:lnTo>
                  <a:close/>
                </a:path>
              </a:pathLst>
            </a:custGeom>
            <a:solidFill>
              <a:srgbClr val="FFFFFF"/>
            </a:solidFill>
          </p:spPr>
          <p:txBody>
            <a:bodyPr wrap="square" lIns="0" tIns="0" rIns="0" bIns="0" rtlCol="0"/>
            <a:lstStyle/>
            <a:p>
              <a:endParaRPr/>
            </a:p>
          </p:txBody>
        </p:sp>
        <p:sp>
          <p:nvSpPr>
            <p:cNvPr id="26" name="object 26"/>
            <p:cNvSpPr/>
            <p:nvPr/>
          </p:nvSpPr>
          <p:spPr>
            <a:xfrm>
              <a:off x="11251600" y="510120"/>
              <a:ext cx="447040" cy="402590"/>
            </a:xfrm>
            <a:custGeom>
              <a:avLst/>
              <a:gdLst/>
              <a:ahLst/>
              <a:cxnLst/>
              <a:rect l="l" t="t" r="r" b="b"/>
              <a:pathLst>
                <a:path w="447040" h="402590">
                  <a:moveTo>
                    <a:pt x="305730" y="0"/>
                  </a:moveTo>
                  <a:lnTo>
                    <a:pt x="140744" y="0"/>
                  </a:lnTo>
                  <a:lnTo>
                    <a:pt x="125549" y="2016"/>
                  </a:lnTo>
                  <a:lnTo>
                    <a:pt x="90300" y="29133"/>
                  </a:lnTo>
                  <a:lnTo>
                    <a:pt x="7800" y="172008"/>
                  </a:lnTo>
                  <a:lnTo>
                    <a:pt x="0" y="201136"/>
                  </a:lnTo>
                  <a:lnTo>
                    <a:pt x="1950" y="216092"/>
                  </a:lnTo>
                  <a:lnTo>
                    <a:pt x="90300" y="373138"/>
                  </a:lnTo>
                  <a:lnTo>
                    <a:pt x="125549" y="400256"/>
                  </a:lnTo>
                  <a:lnTo>
                    <a:pt x="140744" y="402272"/>
                  </a:lnTo>
                  <a:lnTo>
                    <a:pt x="305730" y="402272"/>
                  </a:lnTo>
                  <a:lnTo>
                    <a:pt x="320931" y="400256"/>
                  </a:lnTo>
                  <a:lnTo>
                    <a:pt x="334859" y="394468"/>
                  </a:lnTo>
                  <a:lnTo>
                    <a:pt x="346837" y="385298"/>
                  </a:lnTo>
                  <a:lnTo>
                    <a:pt x="350748" y="380212"/>
                  </a:lnTo>
                  <a:lnTo>
                    <a:pt x="140744" y="380212"/>
                  </a:lnTo>
                  <a:lnTo>
                    <a:pt x="131314" y="378954"/>
                  </a:lnTo>
                  <a:lnTo>
                    <a:pt x="26901" y="219240"/>
                  </a:lnTo>
                  <a:lnTo>
                    <a:pt x="22063" y="201136"/>
                  </a:lnTo>
                  <a:lnTo>
                    <a:pt x="23272" y="191829"/>
                  </a:lnTo>
                  <a:lnTo>
                    <a:pt x="109388" y="40157"/>
                  </a:lnTo>
                  <a:lnTo>
                    <a:pt x="140744" y="22047"/>
                  </a:lnTo>
                  <a:lnTo>
                    <a:pt x="350738" y="22047"/>
                  </a:lnTo>
                  <a:lnTo>
                    <a:pt x="346837" y="16973"/>
                  </a:lnTo>
                  <a:lnTo>
                    <a:pt x="334859" y="7804"/>
                  </a:lnTo>
                  <a:lnTo>
                    <a:pt x="320931" y="2016"/>
                  </a:lnTo>
                  <a:lnTo>
                    <a:pt x="305730" y="0"/>
                  </a:lnTo>
                  <a:close/>
                </a:path>
                <a:path w="447040" h="402590">
                  <a:moveTo>
                    <a:pt x="350738" y="22047"/>
                  </a:moveTo>
                  <a:lnTo>
                    <a:pt x="305730" y="22047"/>
                  </a:lnTo>
                  <a:lnTo>
                    <a:pt x="315160" y="23307"/>
                  </a:lnTo>
                  <a:lnTo>
                    <a:pt x="323823" y="26916"/>
                  </a:lnTo>
                  <a:lnTo>
                    <a:pt x="419573" y="183032"/>
                  </a:lnTo>
                  <a:lnTo>
                    <a:pt x="424411" y="201136"/>
                  </a:lnTo>
                  <a:lnTo>
                    <a:pt x="423202" y="210442"/>
                  </a:lnTo>
                  <a:lnTo>
                    <a:pt x="337086" y="362115"/>
                  </a:lnTo>
                  <a:lnTo>
                    <a:pt x="305730" y="380212"/>
                  </a:lnTo>
                  <a:lnTo>
                    <a:pt x="350748" y="380212"/>
                  </a:lnTo>
                  <a:lnTo>
                    <a:pt x="356187" y="373138"/>
                  </a:lnTo>
                  <a:lnTo>
                    <a:pt x="438673" y="230263"/>
                  </a:lnTo>
                  <a:lnTo>
                    <a:pt x="444524" y="216092"/>
                  </a:lnTo>
                  <a:lnTo>
                    <a:pt x="446474" y="201136"/>
                  </a:lnTo>
                  <a:lnTo>
                    <a:pt x="444524" y="186179"/>
                  </a:lnTo>
                  <a:lnTo>
                    <a:pt x="438673" y="172008"/>
                  </a:lnTo>
                  <a:lnTo>
                    <a:pt x="356187" y="29133"/>
                  </a:lnTo>
                  <a:lnTo>
                    <a:pt x="350738" y="22047"/>
                  </a:lnTo>
                  <a:close/>
                </a:path>
              </a:pathLst>
            </a:custGeom>
            <a:solidFill>
              <a:srgbClr val="5CAA3E"/>
            </a:solidFill>
          </p:spPr>
          <p:txBody>
            <a:bodyPr wrap="square" lIns="0" tIns="0" rIns="0" bIns="0" rtlCol="0"/>
            <a:lstStyle/>
            <a:p>
              <a:endParaRPr/>
            </a:p>
          </p:txBody>
        </p:sp>
        <p:pic>
          <p:nvPicPr>
            <p:cNvPr id="27" name="object 27"/>
            <p:cNvPicPr/>
            <p:nvPr/>
          </p:nvPicPr>
          <p:blipFill>
            <a:blip r:embed="rId5" cstate="print"/>
            <a:stretch>
              <a:fillRect/>
            </a:stretch>
          </p:blipFill>
          <p:spPr>
            <a:xfrm>
              <a:off x="11348758" y="590384"/>
              <a:ext cx="244563" cy="246176"/>
            </a:xfrm>
            <a:prstGeom prst="rect">
              <a:avLst/>
            </a:prstGeom>
          </p:spPr>
        </p:pic>
        <p:sp>
          <p:nvSpPr>
            <p:cNvPr id="28" name="object 28"/>
            <p:cNvSpPr/>
            <p:nvPr/>
          </p:nvSpPr>
          <p:spPr>
            <a:xfrm>
              <a:off x="11640439" y="0"/>
              <a:ext cx="551815" cy="660400"/>
            </a:xfrm>
            <a:custGeom>
              <a:avLst/>
              <a:gdLst/>
              <a:ahLst/>
              <a:cxnLst/>
              <a:rect l="l" t="t" r="r" b="b"/>
              <a:pathLst>
                <a:path w="551815" h="660400">
                  <a:moveTo>
                    <a:pt x="551573" y="0"/>
                  </a:moveTo>
                  <a:lnTo>
                    <a:pt x="2706" y="0"/>
                  </a:lnTo>
                  <a:lnTo>
                    <a:pt x="1543" y="14004"/>
                  </a:lnTo>
                  <a:lnTo>
                    <a:pt x="682" y="28254"/>
                  </a:lnTo>
                  <a:lnTo>
                    <a:pt x="169" y="42251"/>
                  </a:lnTo>
                  <a:lnTo>
                    <a:pt x="0" y="56095"/>
                  </a:lnTo>
                  <a:lnTo>
                    <a:pt x="1944" y="104954"/>
                  </a:lnTo>
                  <a:lnTo>
                    <a:pt x="7686" y="152785"/>
                  </a:lnTo>
                  <a:lnTo>
                    <a:pt x="17085" y="199435"/>
                  </a:lnTo>
                  <a:lnTo>
                    <a:pt x="30002" y="244750"/>
                  </a:lnTo>
                  <a:lnTo>
                    <a:pt x="46296" y="288579"/>
                  </a:lnTo>
                  <a:lnTo>
                    <a:pt x="65829" y="330768"/>
                  </a:lnTo>
                  <a:lnTo>
                    <a:pt x="88460" y="371163"/>
                  </a:lnTo>
                  <a:lnTo>
                    <a:pt x="114051" y="409612"/>
                  </a:lnTo>
                  <a:lnTo>
                    <a:pt x="142461" y="445961"/>
                  </a:lnTo>
                  <a:lnTo>
                    <a:pt x="173551" y="480057"/>
                  </a:lnTo>
                  <a:lnTo>
                    <a:pt x="207181" y="511748"/>
                  </a:lnTo>
                  <a:lnTo>
                    <a:pt x="243211" y="540880"/>
                  </a:lnTo>
                  <a:lnTo>
                    <a:pt x="281503" y="567301"/>
                  </a:lnTo>
                  <a:lnTo>
                    <a:pt x="321916" y="590856"/>
                  </a:lnTo>
                  <a:lnTo>
                    <a:pt x="364310" y="611393"/>
                  </a:lnTo>
                  <a:lnTo>
                    <a:pt x="408547" y="628759"/>
                  </a:lnTo>
                  <a:lnTo>
                    <a:pt x="454486" y="642800"/>
                  </a:lnTo>
                  <a:lnTo>
                    <a:pt x="501988" y="653364"/>
                  </a:lnTo>
                  <a:lnTo>
                    <a:pt x="551386" y="660365"/>
                  </a:lnTo>
                  <a:lnTo>
                    <a:pt x="551573" y="660365"/>
                  </a:lnTo>
                  <a:lnTo>
                    <a:pt x="551573" y="0"/>
                  </a:lnTo>
                  <a:close/>
                </a:path>
              </a:pathLst>
            </a:custGeom>
            <a:solidFill>
              <a:srgbClr val="274F60"/>
            </a:solidFill>
          </p:spPr>
          <p:txBody>
            <a:bodyPr wrap="square" lIns="0" tIns="0" rIns="0" bIns="0" rtlCol="0"/>
            <a:lstStyle/>
            <a:p>
              <a:endParaRPr/>
            </a:p>
          </p:txBody>
        </p:sp>
        <p:sp>
          <p:nvSpPr>
            <p:cNvPr id="29" name="object 29"/>
            <p:cNvSpPr/>
            <p:nvPr/>
          </p:nvSpPr>
          <p:spPr>
            <a:xfrm>
              <a:off x="11634089" y="0"/>
              <a:ext cx="558165" cy="666750"/>
            </a:xfrm>
            <a:custGeom>
              <a:avLst/>
              <a:gdLst/>
              <a:ahLst/>
              <a:cxnLst/>
              <a:rect l="l" t="t" r="r" b="b"/>
              <a:pathLst>
                <a:path w="558165" h="666750">
                  <a:moveTo>
                    <a:pt x="15430" y="0"/>
                  </a:moveTo>
                  <a:lnTo>
                    <a:pt x="2682" y="0"/>
                  </a:lnTo>
                  <a:lnTo>
                    <a:pt x="1559" y="13537"/>
                  </a:lnTo>
                  <a:lnTo>
                    <a:pt x="690" y="27927"/>
                  </a:lnTo>
                  <a:lnTo>
                    <a:pt x="177" y="41940"/>
                  </a:lnTo>
                  <a:lnTo>
                    <a:pt x="0" y="56095"/>
                  </a:lnTo>
                  <a:lnTo>
                    <a:pt x="2018" y="104695"/>
                  </a:lnTo>
                  <a:lnTo>
                    <a:pt x="2104" y="106766"/>
                  </a:lnTo>
                  <a:lnTo>
                    <a:pt x="8358" y="156742"/>
                  </a:lnTo>
                  <a:lnTo>
                    <a:pt x="18676" y="205802"/>
                  </a:lnTo>
                  <a:lnTo>
                    <a:pt x="32972" y="253723"/>
                  </a:lnTo>
                  <a:lnTo>
                    <a:pt x="51158" y="300282"/>
                  </a:lnTo>
                  <a:lnTo>
                    <a:pt x="73148" y="345258"/>
                  </a:lnTo>
                  <a:lnTo>
                    <a:pt x="98855" y="388429"/>
                  </a:lnTo>
                  <a:lnTo>
                    <a:pt x="128192" y="429572"/>
                  </a:lnTo>
                  <a:lnTo>
                    <a:pt x="161074" y="468464"/>
                  </a:lnTo>
                  <a:lnTo>
                    <a:pt x="196796" y="504314"/>
                  </a:lnTo>
                  <a:lnTo>
                    <a:pt x="235071" y="536954"/>
                  </a:lnTo>
                  <a:lnTo>
                    <a:pt x="275686" y="566278"/>
                  </a:lnTo>
                  <a:lnTo>
                    <a:pt x="318430" y="592179"/>
                  </a:lnTo>
                  <a:lnTo>
                    <a:pt x="363088" y="614551"/>
                  </a:lnTo>
                  <a:lnTo>
                    <a:pt x="409448" y="633287"/>
                  </a:lnTo>
                  <a:lnTo>
                    <a:pt x="457298" y="648280"/>
                  </a:lnTo>
                  <a:lnTo>
                    <a:pt x="506424" y="659423"/>
                  </a:lnTo>
                  <a:lnTo>
                    <a:pt x="556615" y="666610"/>
                  </a:lnTo>
                  <a:lnTo>
                    <a:pt x="557923" y="666743"/>
                  </a:lnTo>
                  <a:lnTo>
                    <a:pt x="557923" y="653975"/>
                  </a:lnTo>
                  <a:lnTo>
                    <a:pt x="510129" y="647192"/>
                  </a:lnTo>
                  <a:lnTo>
                    <a:pt x="463618" y="636828"/>
                  </a:lnTo>
                  <a:lnTo>
                    <a:pt x="418528" y="623031"/>
                  </a:lnTo>
                  <a:lnTo>
                    <a:pt x="375009" y="605947"/>
                  </a:lnTo>
                  <a:lnTo>
                    <a:pt x="333211" y="585726"/>
                  </a:lnTo>
                  <a:lnTo>
                    <a:pt x="293283" y="562515"/>
                  </a:lnTo>
                  <a:lnTo>
                    <a:pt x="255376" y="536463"/>
                  </a:lnTo>
                  <a:lnTo>
                    <a:pt x="219640" y="507717"/>
                  </a:lnTo>
                  <a:lnTo>
                    <a:pt x="186224" y="476425"/>
                  </a:lnTo>
                  <a:lnTo>
                    <a:pt x="155279" y="442736"/>
                  </a:lnTo>
                  <a:lnTo>
                    <a:pt x="126955" y="406798"/>
                  </a:lnTo>
                  <a:lnTo>
                    <a:pt x="101401" y="368759"/>
                  </a:lnTo>
                  <a:lnTo>
                    <a:pt x="78768" y="328767"/>
                  </a:lnTo>
                  <a:lnTo>
                    <a:pt x="59205" y="286970"/>
                  </a:lnTo>
                  <a:lnTo>
                    <a:pt x="42863" y="243517"/>
                  </a:lnTo>
                  <a:lnTo>
                    <a:pt x="29891" y="198554"/>
                  </a:lnTo>
                  <a:lnTo>
                    <a:pt x="20440" y="152231"/>
                  </a:lnTo>
                  <a:lnTo>
                    <a:pt x="14660" y="104695"/>
                  </a:lnTo>
                  <a:lnTo>
                    <a:pt x="12700" y="56095"/>
                  </a:lnTo>
                  <a:lnTo>
                    <a:pt x="12880" y="42079"/>
                  </a:lnTo>
                  <a:lnTo>
                    <a:pt x="13410" y="27927"/>
                  </a:lnTo>
                  <a:lnTo>
                    <a:pt x="14269" y="13897"/>
                  </a:lnTo>
                  <a:lnTo>
                    <a:pt x="15430" y="0"/>
                  </a:lnTo>
                  <a:close/>
                </a:path>
              </a:pathLst>
            </a:custGeom>
            <a:solidFill>
              <a:srgbClr val="05142B"/>
            </a:solidFill>
          </p:spPr>
          <p:txBody>
            <a:bodyPr wrap="square" lIns="0" tIns="0" rIns="0" bIns="0" rtlCol="0"/>
            <a:lstStyle/>
            <a:p>
              <a:endParaRPr/>
            </a:p>
          </p:txBody>
        </p:sp>
      </p:grpSp>
      <p:grpSp>
        <p:nvGrpSpPr>
          <p:cNvPr id="31" name="object 31"/>
          <p:cNvGrpSpPr/>
          <p:nvPr/>
        </p:nvGrpSpPr>
        <p:grpSpPr>
          <a:xfrm>
            <a:off x="11252599" y="1461909"/>
            <a:ext cx="448309" cy="403860"/>
            <a:chOff x="11252599" y="1461909"/>
            <a:chExt cx="448309" cy="403860"/>
          </a:xfrm>
        </p:grpSpPr>
        <p:sp>
          <p:nvSpPr>
            <p:cNvPr id="32" name="object 32"/>
            <p:cNvSpPr/>
            <p:nvPr/>
          </p:nvSpPr>
          <p:spPr>
            <a:xfrm>
              <a:off x="11252599" y="1461909"/>
              <a:ext cx="448309" cy="403860"/>
            </a:xfrm>
            <a:custGeom>
              <a:avLst/>
              <a:gdLst/>
              <a:ahLst/>
              <a:cxnLst/>
              <a:rect l="l" t="t" r="r" b="b"/>
              <a:pathLst>
                <a:path w="448309" h="403860">
                  <a:moveTo>
                    <a:pt x="306724" y="0"/>
                  </a:moveTo>
                  <a:lnTo>
                    <a:pt x="141204" y="0"/>
                  </a:lnTo>
                  <a:lnTo>
                    <a:pt x="125957" y="2022"/>
                  </a:lnTo>
                  <a:lnTo>
                    <a:pt x="90595" y="29222"/>
                  </a:lnTo>
                  <a:lnTo>
                    <a:pt x="7829" y="172567"/>
                  </a:lnTo>
                  <a:lnTo>
                    <a:pt x="0" y="201790"/>
                  </a:lnTo>
                  <a:lnTo>
                    <a:pt x="1957" y="216794"/>
                  </a:lnTo>
                  <a:lnTo>
                    <a:pt x="90595" y="374357"/>
                  </a:lnTo>
                  <a:lnTo>
                    <a:pt x="125957" y="401557"/>
                  </a:lnTo>
                  <a:lnTo>
                    <a:pt x="141204" y="403580"/>
                  </a:lnTo>
                  <a:lnTo>
                    <a:pt x="306724" y="403580"/>
                  </a:lnTo>
                  <a:lnTo>
                    <a:pt x="347963" y="386553"/>
                  </a:lnTo>
                  <a:lnTo>
                    <a:pt x="440099" y="231013"/>
                  </a:lnTo>
                  <a:lnTo>
                    <a:pt x="447928" y="201790"/>
                  </a:lnTo>
                  <a:lnTo>
                    <a:pt x="445971" y="186786"/>
                  </a:lnTo>
                  <a:lnTo>
                    <a:pt x="357346" y="29222"/>
                  </a:lnTo>
                  <a:lnTo>
                    <a:pt x="321972" y="2022"/>
                  </a:lnTo>
                  <a:lnTo>
                    <a:pt x="306724" y="0"/>
                  </a:lnTo>
                  <a:close/>
                </a:path>
              </a:pathLst>
            </a:custGeom>
            <a:solidFill>
              <a:srgbClr val="5CAA46"/>
            </a:solidFill>
          </p:spPr>
          <p:txBody>
            <a:bodyPr wrap="square" lIns="0" tIns="0" rIns="0" bIns="0" rtlCol="0"/>
            <a:lstStyle/>
            <a:p>
              <a:endParaRPr/>
            </a:p>
          </p:txBody>
        </p:sp>
        <p:pic>
          <p:nvPicPr>
            <p:cNvPr id="33" name="object 33"/>
            <p:cNvPicPr/>
            <p:nvPr/>
          </p:nvPicPr>
          <p:blipFill>
            <a:blip r:embed="rId6" cstate="print"/>
            <a:stretch>
              <a:fillRect/>
            </a:stretch>
          </p:blipFill>
          <p:spPr>
            <a:xfrm>
              <a:off x="11367058" y="1538998"/>
              <a:ext cx="230009" cy="245363"/>
            </a:xfrm>
            <a:prstGeom prst="rect">
              <a:avLst/>
            </a:prstGeom>
          </p:spPr>
        </p:pic>
      </p:grpSp>
      <p:sp>
        <p:nvSpPr>
          <p:cNvPr id="34" name="object 34"/>
          <p:cNvSpPr txBox="1"/>
          <p:nvPr/>
        </p:nvSpPr>
        <p:spPr>
          <a:xfrm>
            <a:off x="2792006" y="4332702"/>
            <a:ext cx="6577197" cy="1261307"/>
          </a:xfrm>
          <a:prstGeom prst="rect">
            <a:avLst/>
          </a:prstGeom>
        </p:spPr>
        <p:txBody>
          <a:bodyPr vert="horz" wrap="square" lIns="0" tIns="2540" rIns="0" bIns="0" rtlCol="0">
            <a:spAutoFit/>
          </a:bodyPr>
          <a:lstStyle/>
          <a:p>
            <a:pPr marL="12700" marR="5080" indent="12065" algn="ctr">
              <a:lnSpc>
                <a:spcPct val="103200"/>
              </a:lnSpc>
              <a:spcBef>
                <a:spcPts val="20"/>
              </a:spcBef>
            </a:pPr>
            <a:r>
              <a:rPr sz="2000" spc="-120" dirty="0">
                <a:solidFill>
                  <a:srgbClr val="4AF6C7"/>
                </a:solidFill>
                <a:latin typeface="Grammarsaurus" pitchFamily="2" charset="0"/>
                <a:cs typeface="Gill Sans MT"/>
              </a:rPr>
              <a:t>False – technology has changed the way we write. Typewriters are no longer used because computers could do the same tasks much quicker. You can also complete many other tasks on computers that you could not do with a typewriter.</a:t>
            </a:r>
            <a:endParaRPr sz="2000" spc="-120" dirty="0">
              <a:latin typeface="Grammarsaurus" pitchFamily="2" charset="0"/>
              <a:cs typeface="Gill Sans MT"/>
            </a:endParaRPr>
          </a:p>
        </p:txBody>
      </p:sp>
      <p:grpSp>
        <p:nvGrpSpPr>
          <p:cNvPr id="35" name="object 35"/>
          <p:cNvGrpSpPr/>
          <p:nvPr/>
        </p:nvGrpSpPr>
        <p:grpSpPr>
          <a:xfrm>
            <a:off x="4968265" y="6388154"/>
            <a:ext cx="2255520" cy="363220"/>
            <a:chOff x="4968265" y="6388154"/>
            <a:chExt cx="2255520" cy="363220"/>
          </a:xfrm>
        </p:grpSpPr>
        <p:sp>
          <p:nvSpPr>
            <p:cNvPr id="36" name="object 36"/>
            <p:cNvSpPr/>
            <p:nvPr/>
          </p:nvSpPr>
          <p:spPr>
            <a:xfrm>
              <a:off x="4974615" y="6394504"/>
              <a:ext cx="2242820" cy="350520"/>
            </a:xfrm>
            <a:custGeom>
              <a:avLst/>
              <a:gdLst/>
              <a:ahLst/>
              <a:cxnLst/>
              <a:rect l="l" t="t" r="r" b="b"/>
              <a:pathLst>
                <a:path w="2242820" h="350520">
                  <a:moveTo>
                    <a:pt x="2122792" y="0"/>
                  </a:moveTo>
                  <a:lnTo>
                    <a:pt x="119976" y="0"/>
                  </a:lnTo>
                  <a:lnTo>
                    <a:pt x="73391" y="9466"/>
                  </a:lnTo>
                  <a:lnTo>
                    <a:pt x="35242" y="35242"/>
                  </a:lnTo>
                  <a:lnTo>
                    <a:pt x="9466" y="73391"/>
                  </a:lnTo>
                  <a:lnTo>
                    <a:pt x="0" y="119976"/>
                  </a:lnTo>
                  <a:lnTo>
                    <a:pt x="0" y="230492"/>
                  </a:lnTo>
                  <a:lnTo>
                    <a:pt x="9466" y="277077"/>
                  </a:lnTo>
                  <a:lnTo>
                    <a:pt x="35242" y="315226"/>
                  </a:lnTo>
                  <a:lnTo>
                    <a:pt x="73391" y="341002"/>
                  </a:lnTo>
                  <a:lnTo>
                    <a:pt x="119976" y="350469"/>
                  </a:lnTo>
                  <a:lnTo>
                    <a:pt x="2122792" y="350469"/>
                  </a:lnTo>
                  <a:lnTo>
                    <a:pt x="2169377" y="341002"/>
                  </a:lnTo>
                  <a:lnTo>
                    <a:pt x="2207526" y="315226"/>
                  </a:lnTo>
                  <a:lnTo>
                    <a:pt x="2233302" y="277077"/>
                  </a:lnTo>
                  <a:lnTo>
                    <a:pt x="2242769" y="230492"/>
                  </a:lnTo>
                  <a:lnTo>
                    <a:pt x="2242769" y="119976"/>
                  </a:lnTo>
                  <a:lnTo>
                    <a:pt x="2233302" y="73391"/>
                  </a:lnTo>
                  <a:lnTo>
                    <a:pt x="2207526" y="35242"/>
                  </a:lnTo>
                  <a:lnTo>
                    <a:pt x="2169377" y="9466"/>
                  </a:lnTo>
                  <a:lnTo>
                    <a:pt x="2122792" y="0"/>
                  </a:lnTo>
                  <a:close/>
                </a:path>
              </a:pathLst>
            </a:custGeom>
            <a:solidFill>
              <a:srgbClr val="274F60"/>
            </a:solidFill>
          </p:spPr>
          <p:txBody>
            <a:bodyPr wrap="square" lIns="0" tIns="0" rIns="0" bIns="0" rtlCol="0"/>
            <a:lstStyle/>
            <a:p>
              <a:endParaRPr/>
            </a:p>
          </p:txBody>
        </p:sp>
        <p:sp>
          <p:nvSpPr>
            <p:cNvPr id="37" name="object 37"/>
            <p:cNvSpPr/>
            <p:nvPr/>
          </p:nvSpPr>
          <p:spPr>
            <a:xfrm>
              <a:off x="4974615" y="6394504"/>
              <a:ext cx="2242820" cy="350520"/>
            </a:xfrm>
            <a:custGeom>
              <a:avLst/>
              <a:gdLst/>
              <a:ahLst/>
              <a:cxnLst/>
              <a:rect l="l" t="t" r="r" b="b"/>
              <a:pathLst>
                <a:path w="2242820" h="350520">
                  <a:moveTo>
                    <a:pt x="2122792" y="350469"/>
                  </a:moveTo>
                  <a:lnTo>
                    <a:pt x="119976" y="350469"/>
                  </a:lnTo>
                  <a:lnTo>
                    <a:pt x="73391" y="341002"/>
                  </a:lnTo>
                  <a:lnTo>
                    <a:pt x="35242" y="315226"/>
                  </a:lnTo>
                  <a:lnTo>
                    <a:pt x="9466" y="277077"/>
                  </a:lnTo>
                  <a:lnTo>
                    <a:pt x="0" y="230492"/>
                  </a:lnTo>
                  <a:lnTo>
                    <a:pt x="0" y="119976"/>
                  </a:lnTo>
                  <a:lnTo>
                    <a:pt x="9466" y="73391"/>
                  </a:lnTo>
                  <a:lnTo>
                    <a:pt x="35242" y="35242"/>
                  </a:lnTo>
                  <a:lnTo>
                    <a:pt x="73391" y="9466"/>
                  </a:lnTo>
                  <a:lnTo>
                    <a:pt x="119976" y="0"/>
                  </a:lnTo>
                  <a:lnTo>
                    <a:pt x="2122792" y="0"/>
                  </a:lnTo>
                  <a:lnTo>
                    <a:pt x="2169377" y="9466"/>
                  </a:lnTo>
                  <a:lnTo>
                    <a:pt x="2207526" y="35242"/>
                  </a:lnTo>
                  <a:lnTo>
                    <a:pt x="2233302" y="73391"/>
                  </a:lnTo>
                  <a:lnTo>
                    <a:pt x="2242769" y="119976"/>
                  </a:lnTo>
                  <a:lnTo>
                    <a:pt x="2242769" y="230492"/>
                  </a:lnTo>
                  <a:lnTo>
                    <a:pt x="2233302" y="277077"/>
                  </a:lnTo>
                  <a:lnTo>
                    <a:pt x="2207526" y="315226"/>
                  </a:lnTo>
                  <a:lnTo>
                    <a:pt x="2169377" y="341002"/>
                  </a:lnTo>
                  <a:lnTo>
                    <a:pt x="2122792" y="350469"/>
                  </a:lnTo>
                  <a:close/>
                </a:path>
              </a:pathLst>
            </a:custGeom>
            <a:ln w="12700">
              <a:solidFill>
                <a:srgbClr val="05142B"/>
              </a:solidFill>
            </a:ln>
          </p:spPr>
          <p:txBody>
            <a:bodyPr wrap="square" lIns="0" tIns="0" rIns="0" bIns="0" rtlCol="0"/>
            <a:lstStyle/>
            <a:p>
              <a:endParaRPr/>
            </a:p>
          </p:txBody>
        </p:sp>
        <p:pic>
          <p:nvPicPr>
            <p:cNvPr id="38" name="object 38"/>
            <p:cNvPicPr/>
            <p:nvPr/>
          </p:nvPicPr>
          <p:blipFill>
            <a:blip r:embed="rId7" cstate="print"/>
            <a:stretch>
              <a:fillRect/>
            </a:stretch>
          </p:blipFill>
          <p:spPr>
            <a:xfrm>
              <a:off x="5059743" y="6434772"/>
              <a:ext cx="270797" cy="270793"/>
            </a:xfrm>
            <a:prstGeom prst="rect">
              <a:avLst/>
            </a:prstGeom>
          </p:spPr>
        </p:pic>
      </p:grpSp>
      <p:sp>
        <p:nvSpPr>
          <p:cNvPr id="39" name="object 39"/>
          <p:cNvSpPr txBox="1"/>
          <p:nvPr/>
        </p:nvSpPr>
        <p:spPr>
          <a:xfrm>
            <a:off x="11779160" y="49593"/>
            <a:ext cx="360680" cy="391160"/>
          </a:xfrm>
          <a:prstGeom prst="rect">
            <a:avLst/>
          </a:prstGeom>
        </p:spPr>
        <p:txBody>
          <a:bodyPr vert="horz" wrap="square" lIns="0" tIns="12700" rIns="0" bIns="0" rtlCol="0">
            <a:spAutoFit/>
          </a:bodyPr>
          <a:lstStyle/>
          <a:p>
            <a:pPr marL="12700">
              <a:lnSpc>
                <a:spcPct val="100000"/>
              </a:lnSpc>
              <a:spcBef>
                <a:spcPts val="100"/>
              </a:spcBef>
            </a:pPr>
            <a:r>
              <a:rPr sz="2400" b="1" dirty="0">
                <a:solidFill>
                  <a:srgbClr val="FFFFFF"/>
                </a:solidFill>
                <a:latin typeface="Grammarsaurus" pitchFamily="2" charset="0"/>
                <a:cs typeface="Gill Sans MT"/>
              </a:rPr>
              <a:t>26</a:t>
            </a:r>
            <a:endParaRPr sz="2400" dirty="0">
              <a:latin typeface="Grammarsaurus" pitchFamily="2" charset="0"/>
              <a:cs typeface="Gill Sans MT"/>
            </a:endParaRPr>
          </a:p>
        </p:txBody>
      </p:sp>
      <p:sp>
        <p:nvSpPr>
          <p:cNvPr id="42" name="object 12"/>
          <p:cNvSpPr txBox="1">
            <a:spLocks noGrp="1"/>
          </p:cNvSpPr>
          <p:nvPr>
            <p:ph type="title"/>
          </p:nvPr>
        </p:nvSpPr>
        <p:spPr>
          <a:xfrm>
            <a:off x="2792006" y="252000"/>
            <a:ext cx="6580625" cy="589280"/>
          </a:xfrm>
          <a:prstGeom prst="rect">
            <a:avLst/>
          </a:prstGeom>
        </p:spPr>
        <p:txBody>
          <a:bodyPr vert="horz" wrap="square" lIns="0" tIns="12700" rIns="0" bIns="0" rtlCol="0">
            <a:spAutoFit/>
          </a:bodyPr>
          <a:lstStyle/>
          <a:p>
            <a:pPr marL="2310130">
              <a:lnSpc>
                <a:spcPct val="100000"/>
              </a:lnSpc>
              <a:spcBef>
                <a:spcPts val="100"/>
              </a:spcBef>
            </a:pPr>
            <a:r>
              <a:rPr spc="-150" dirty="0">
                <a:latin typeface="Grammarsaurus" pitchFamily="2" charset="0"/>
              </a:rPr>
              <a:t>Challenge</a:t>
            </a:r>
          </a:p>
        </p:txBody>
      </p:sp>
      <p:sp>
        <p:nvSpPr>
          <p:cNvPr id="43" name="object 13"/>
          <p:cNvSpPr txBox="1"/>
          <p:nvPr/>
        </p:nvSpPr>
        <p:spPr>
          <a:xfrm>
            <a:off x="11184342" y="912215"/>
            <a:ext cx="594817" cy="369845"/>
          </a:xfrm>
          <a:prstGeom prst="rect">
            <a:avLst/>
          </a:prstGeom>
        </p:spPr>
        <p:txBody>
          <a:bodyPr vert="horz" wrap="square" lIns="0" tIns="41275" rIns="0" bIns="0" rtlCol="0">
            <a:spAutoFit/>
          </a:bodyPr>
          <a:lstStyle/>
          <a:p>
            <a:pPr marL="40005" marR="5080" indent="-27940" algn="just">
              <a:lnSpc>
                <a:spcPct val="78800"/>
              </a:lnSpc>
              <a:spcBef>
                <a:spcPts val="325"/>
              </a:spcBef>
            </a:pPr>
            <a:r>
              <a:rPr sz="900" b="1" spc="-30" dirty="0">
                <a:solidFill>
                  <a:srgbClr val="5CAA3E"/>
                </a:solidFill>
                <a:latin typeface="Grammarsaurus" pitchFamily="2" charset="0"/>
                <a:cs typeface="Gill Sans MT"/>
              </a:rPr>
              <a:t>Asking and answering questions</a:t>
            </a:r>
            <a:endParaRPr sz="900" spc="-30" dirty="0">
              <a:latin typeface="Grammarsaurus" pitchFamily="2" charset="0"/>
              <a:cs typeface="Gill Sans MT"/>
            </a:endParaRPr>
          </a:p>
        </p:txBody>
      </p:sp>
      <p:sp>
        <p:nvSpPr>
          <p:cNvPr id="44" name="object 25"/>
          <p:cNvSpPr txBox="1"/>
          <p:nvPr/>
        </p:nvSpPr>
        <p:spPr>
          <a:xfrm>
            <a:off x="11166961" y="1867752"/>
            <a:ext cx="629578" cy="260456"/>
          </a:xfrm>
          <a:prstGeom prst="rect">
            <a:avLst/>
          </a:prstGeom>
        </p:spPr>
        <p:txBody>
          <a:bodyPr vert="horz" wrap="square" lIns="0" tIns="41275" rIns="0" bIns="0" rtlCol="0">
            <a:spAutoFit/>
          </a:bodyPr>
          <a:lstStyle/>
          <a:p>
            <a:pPr marL="12700" marR="5080" indent="47625">
              <a:lnSpc>
                <a:spcPct val="78800"/>
              </a:lnSpc>
              <a:spcBef>
                <a:spcPts val="325"/>
              </a:spcBef>
            </a:pPr>
            <a:r>
              <a:rPr sz="900" b="1" spc="-30" dirty="0">
                <a:solidFill>
                  <a:srgbClr val="5BAB46"/>
                </a:solidFill>
                <a:latin typeface="Grammarsaurus" pitchFamily="2" charset="0"/>
                <a:cs typeface="Gill Sans MT"/>
              </a:rPr>
              <a:t>Historical significance</a:t>
            </a:r>
            <a:endParaRPr sz="900" spc="-30" dirty="0">
              <a:latin typeface="Grammarsaurus" pitchFamily="2" charset="0"/>
              <a:cs typeface="Gill Sans MT"/>
            </a:endParaRPr>
          </a:p>
        </p:txBody>
      </p:sp>
      <p:sp>
        <p:nvSpPr>
          <p:cNvPr id="45" name="object 90"/>
          <p:cNvSpPr txBox="1"/>
          <p:nvPr/>
        </p:nvSpPr>
        <p:spPr>
          <a:xfrm>
            <a:off x="5382723" y="6468763"/>
            <a:ext cx="1745717" cy="172483"/>
          </a:xfrm>
          <a:prstGeom prst="rect">
            <a:avLst/>
          </a:prstGeom>
        </p:spPr>
        <p:txBody>
          <a:bodyPr vert="horz" wrap="square" lIns="0" tIns="3175" rIns="0" bIns="0" rtlCol="0">
            <a:spAutoFit/>
          </a:bodyPr>
          <a:lstStyle/>
          <a:p>
            <a:pPr marL="12700">
              <a:lnSpc>
                <a:spcPct val="100000"/>
              </a:lnSpc>
              <a:spcBef>
                <a:spcPts val="25"/>
              </a:spcBef>
            </a:pPr>
            <a:r>
              <a:rPr sz="1100" b="1" spc="-30" dirty="0">
                <a:solidFill>
                  <a:srgbClr val="FFFFFF"/>
                </a:solidFill>
                <a:latin typeface="Grammarsaurus" pitchFamily="2" charset="0"/>
                <a:cs typeface="Gill Sans MT"/>
              </a:rPr>
              <a:t>www.grammarsaurus.co.uk</a:t>
            </a:r>
            <a:endParaRPr sz="1100" spc="-30" dirty="0">
              <a:latin typeface="Grammarsaurus" pitchFamily="2" charset="0"/>
              <a:cs typeface="Gill Sans MT"/>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1014298" y="1388986"/>
            <a:ext cx="1644878" cy="5376340"/>
          </a:xfrm>
          <a:prstGeom prst="rect">
            <a:avLst/>
          </a:prstGeom>
        </p:spPr>
      </p:pic>
      <p:pic>
        <p:nvPicPr>
          <p:cNvPr id="3" name="object 3"/>
          <p:cNvPicPr/>
          <p:nvPr/>
        </p:nvPicPr>
        <p:blipFill>
          <a:blip r:embed="rId3" cstate="print"/>
          <a:stretch>
            <a:fillRect/>
          </a:stretch>
        </p:blipFill>
        <p:spPr>
          <a:xfrm>
            <a:off x="9800145" y="1469288"/>
            <a:ext cx="1624533" cy="5382526"/>
          </a:xfrm>
          <a:prstGeom prst="rect">
            <a:avLst/>
          </a:prstGeom>
        </p:spPr>
      </p:pic>
      <p:sp>
        <p:nvSpPr>
          <p:cNvPr id="4" name="object 4"/>
          <p:cNvSpPr/>
          <p:nvPr/>
        </p:nvSpPr>
        <p:spPr>
          <a:xfrm>
            <a:off x="2950057" y="1574711"/>
            <a:ext cx="6292215" cy="532765"/>
          </a:xfrm>
          <a:custGeom>
            <a:avLst/>
            <a:gdLst/>
            <a:ahLst/>
            <a:cxnLst/>
            <a:rect l="l" t="t" r="r" b="b"/>
            <a:pathLst>
              <a:path w="6292215" h="532764">
                <a:moveTo>
                  <a:pt x="6239116" y="532726"/>
                </a:moveTo>
                <a:lnTo>
                  <a:pt x="52755" y="532726"/>
                </a:lnTo>
                <a:lnTo>
                  <a:pt x="32221" y="528580"/>
                </a:lnTo>
                <a:lnTo>
                  <a:pt x="15452" y="517274"/>
                </a:lnTo>
                <a:lnTo>
                  <a:pt x="4146" y="500505"/>
                </a:lnTo>
                <a:lnTo>
                  <a:pt x="0" y="479971"/>
                </a:lnTo>
                <a:lnTo>
                  <a:pt x="0" y="52743"/>
                </a:lnTo>
                <a:lnTo>
                  <a:pt x="4146" y="32211"/>
                </a:lnTo>
                <a:lnTo>
                  <a:pt x="15452" y="15446"/>
                </a:lnTo>
                <a:lnTo>
                  <a:pt x="32221" y="4144"/>
                </a:lnTo>
                <a:lnTo>
                  <a:pt x="52755" y="0"/>
                </a:lnTo>
                <a:lnTo>
                  <a:pt x="6239116" y="0"/>
                </a:lnTo>
                <a:lnTo>
                  <a:pt x="6259650" y="4144"/>
                </a:lnTo>
                <a:lnTo>
                  <a:pt x="6276419" y="15446"/>
                </a:lnTo>
                <a:lnTo>
                  <a:pt x="6287725" y="32211"/>
                </a:lnTo>
                <a:lnTo>
                  <a:pt x="6291872" y="52743"/>
                </a:lnTo>
                <a:lnTo>
                  <a:pt x="6291872" y="479971"/>
                </a:lnTo>
                <a:lnTo>
                  <a:pt x="6287725" y="500505"/>
                </a:lnTo>
                <a:lnTo>
                  <a:pt x="6276419" y="517274"/>
                </a:lnTo>
                <a:lnTo>
                  <a:pt x="6259650" y="528580"/>
                </a:lnTo>
                <a:lnTo>
                  <a:pt x="6239116" y="532726"/>
                </a:lnTo>
                <a:close/>
              </a:path>
            </a:pathLst>
          </a:custGeom>
          <a:ln w="10947">
            <a:solidFill>
              <a:srgbClr val="06152F"/>
            </a:solidFill>
          </a:ln>
        </p:spPr>
        <p:txBody>
          <a:bodyPr wrap="square" lIns="0" tIns="0" rIns="0" bIns="0" rtlCol="0"/>
          <a:lstStyle/>
          <a:p>
            <a:endParaRPr/>
          </a:p>
        </p:txBody>
      </p:sp>
      <p:grpSp>
        <p:nvGrpSpPr>
          <p:cNvPr id="5" name="object 5"/>
          <p:cNvGrpSpPr/>
          <p:nvPr/>
        </p:nvGrpSpPr>
        <p:grpSpPr>
          <a:xfrm>
            <a:off x="2944583" y="2192591"/>
            <a:ext cx="6303010" cy="544195"/>
            <a:chOff x="2944583" y="2192591"/>
            <a:chExt cx="6303010" cy="544195"/>
          </a:xfrm>
        </p:grpSpPr>
        <p:sp>
          <p:nvSpPr>
            <p:cNvPr id="6" name="object 6"/>
            <p:cNvSpPr/>
            <p:nvPr/>
          </p:nvSpPr>
          <p:spPr>
            <a:xfrm>
              <a:off x="2950057" y="2198065"/>
              <a:ext cx="6292215" cy="532765"/>
            </a:xfrm>
            <a:custGeom>
              <a:avLst/>
              <a:gdLst/>
              <a:ahLst/>
              <a:cxnLst/>
              <a:rect l="l" t="t" r="r" b="b"/>
              <a:pathLst>
                <a:path w="6292215" h="532764">
                  <a:moveTo>
                    <a:pt x="6239116" y="0"/>
                  </a:moveTo>
                  <a:lnTo>
                    <a:pt x="52755" y="0"/>
                  </a:lnTo>
                  <a:lnTo>
                    <a:pt x="32221" y="4144"/>
                  </a:lnTo>
                  <a:lnTo>
                    <a:pt x="15452" y="15446"/>
                  </a:lnTo>
                  <a:lnTo>
                    <a:pt x="4146" y="32211"/>
                  </a:lnTo>
                  <a:lnTo>
                    <a:pt x="0" y="52743"/>
                  </a:lnTo>
                  <a:lnTo>
                    <a:pt x="0" y="479971"/>
                  </a:lnTo>
                  <a:lnTo>
                    <a:pt x="4146" y="500505"/>
                  </a:lnTo>
                  <a:lnTo>
                    <a:pt x="15452" y="517274"/>
                  </a:lnTo>
                  <a:lnTo>
                    <a:pt x="32221" y="528580"/>
                  </a:lnTo>
                  <a:lnTo>
                    <a:pt x="52755" y="532726"/>
                  </a:lnTo>
                  <a:lnTo>
                    <a:pt x="6239116" y="532726"/>
                  </a:lnTo>
                  <a:lnTo>
                    <a:pt x="6259650" y="528580"/>
                  </a:lnTo>
                  <a:lnTo>
                    <a:pt x="6276419" y="517274"/>
                  </a:lnTo>
                  <a:lnTo>
                    <a:pt x="6287725" y="500505"/>
                  </a:lnTo>
                  <a:lnTo>
                    <a:pt x="6291872" y="479971"/>
                  </a:lnTo>
                  <a:lnTo>
                    <a:pt x="6291872" y="52743"/>
                  </a:lnTo>
                  <a:lnTo>
                    <a:pt x="6287725" y="32211"/>
                  </a:lnTo>
                  <a:lnTo>
                    <a:pt x="6276419" y="15446"/>
                  </a:lnTo>
                  <a:lnTo>
                    <a:pt x="6259650" y="4144"/>
                  </a:lnTo>
                  <a:lnTo>
                    <a:pt x="6239116" y="0"/>
                  </a:lnTo>
                  <a:close/>
                </a:path>
              </a:pathLst>
            </a:custGeom>
            <a:solidFill>
              <a:srgbClr val="4AF6C7"/>
            </a:solidFill>
          </p:spPr>
          <p:txBody>
            <a:bodyPr wrap="square" lIns="0" tIns="0" rIns="0" bIns="0" rtlCol="0"/>
            <a:lstStyle/>
            <a:p>
              <a:endParaRPr/>
            </a:p>
          </p:txBody>
        </p:sp>
        <p:sp>
          <p:nvSpPr>
            <p:cNvPr id="7" name="object 7"/>
            <p:cNvSpPr/>
            <p:nvPr/>
          </p:nvSpPr>
          <p:spPr>
            <a:xfrm>
              <a:off x="2950057" y="2198065"/>
              <a:ext cx="6292215" cy="532765"/>
            </a:xfrm>
            <a:custGeom>
              <a:avLst/>
              <a:gdLst/>
              <a:ahLst/>
              <a:cxnLst/>
              <a:rect l="l" t="t" r="r" b="b"/>
              <a:pathLst>
                <a:path w="6292215" h="532764">
                  <a:moveTo>
                    <a:pt x="6239116" y="532726"/>
                  </a:moveTo>
                  <a:lnTo>
                    <a:pt x="52755" y="532726"/>
                  </a:lnTo>
                  <a:lnTo>
                    <a:pt x="32221" y="528580"/>
                  </a:lnTo>
                  <a:lnTo>
                    <a:pt x="15452" y="517274"/>
                  </a:lnTo>
                  <a:lnTo>
                    <a:pt x="4146" y="500505"/>
                  </a:lnTo>
                  <a:lnTo>
                    <a:pt x="0" y="479971"/>
                  </a:lnTo>
                  <a:lnTo>
                    <a:pt x="0" y="52743"/>
                  </a:lnTo>
                  <a:lnTo>
                    <a:pt x="4146" y="32211"/>
                  </a:lnTo>
                  <a:lnTo>
                    <a:pt x="15452" y="15446"/>
                  </a:lnTo>
                  <a:lnTo>
                    <a:pt x="32221" y="4144"/>
                  </a:lnTo>
                  <a:lnTo>
                    <a:pt x="52755" y="0"/>
                  </a:lnTo>
                  <a:lnTo>
                    <a:pt x="6239116" y="0"/>
                  </a:lnTo>
                  <a:lnTo>
                    <a:pt x="6259650" y="4144"/>
                  </a:lnTo>
                  <a:lnTo>
                    <a:pt x="6276419" y="15446"/>
                  </a:lnTo>
                  <a:lnTo>
                    <a:pt x="6287725" y="32211"/>
                  </a:lnTo>
                  <a:lnTo>
                    <a:pt x="6291872" y="52743"/>
                  </a:lnTo>
                  <a:lnTo>
                    <a:pt x="6291872" y="479971"/>
                  </a:lnTo>
                  <a:lnTo>
                    <a:pt x="6287725" y="500505"/>
                  </a:lnTo>
                  <a:lnTo>
                    <a:pt x="6276419" y="517274"/>
                  </a:lnTo>
                  <a:lnTo>
                    <a:pt x="6259650" y="528580"/>
                  </a:lnTo>
                  <a:lnTo>
                    <a:pt x="6239116" y="532726"/>
                  </a:lnTo>
                  <a:close/>
                </a:path>
              </a:pathLst>
            </a:custGeom>
            <a:ln w="10947">
              <a:solidFill>
                <a:srgbClr val="06152F"/>
              </a:solidFill>
            </a:ln>
          </p:spPr>
          <p:txBody>
            <a:bodyPr wrap="square" lIns="0" tIns="0" rIns="0" bIns="0" rtlCol="0"/>
            <a:lstStyle/>
            <a:p>
              <a:endParaRPr/>
            </a:p>
          </p:txBody>
        </p:sp>
      </p:grpSp>
      <p:sp>
        <p:nvSpPr>
          <p:cNvPr id="8" name="object 8"/>
          <p:cNvSpPr/>
          <p:nvPr/>
        </p:nvSpPr>
        <p:spPr>
          <a:xfrm>
            <a:off x="2950057" y="2821419"/>
            <a:ext cx="6292215" cy="532765"/>
          </a:xfrm>
          <a:custGeom>
            <a:avLst/>
            <a:gdLst/>
            <a:ahLst/>
            <a:cxnLst/>
            <a:rect l="l" t="t" r="r" b="b"/>
            <a:pathLst>
              <a:path w="6292215" h="532764">
                <a:moveTo>
                  <a:pt x="6239116" y="532726"/>
                </a:moveTo>
                <a:lnTo>
                  <a:pt x="52755" y="532726"/>
                </a:lnTo>
                <a:lnTo>
                  <a:pt x="32221" y="528580"/>
                </a:lnTo>
                <a:lnTo>
                  <a:pt x="15452" y="517274"/>
                </a:lnTo>
                <a:lnTo>
                  <a:pt x="4146" y="500505"/>
                </a:lnTo>
                <a:lnTo>
                  <a:pt x="0" y="479971"/>
                </a:lnTo>
                <a:lnTo>
                  <a:pt x="0" y="52743"/>
                </a:lnTo>
                <a:lnTo>
                  <a:pt x="4146" y="32211"/>
                </a:lnTo>
                <a:lnTo>
                  <a:pt x="15452" y="15446"/>
                </a:lnTo>
                <a:lnTo>
                  <a:pt x="32221" y="4144"/>
                </a:lnTo>
                <a:lnTo>
                  <a:pt x="52755" y="0"/>
                </a:lnTo>
                <a:lnTo>
                  <a:pt x="6239116" y="0"/>
                </a:lnTo>
                <a:lnTo>
                  <a:pt x="6259650" y="4144"/>
                </a:lnTo>
                <a:lnTo>
                  <a:pt x="6276419" y="15446"/>
                </a:lnTo>
                <a:lnTo>
                  <a:pt x="6287725" y="32211"/>
                </a:lnTo>
                <a:lnTo>
                  <a:pt x="6291872" y="52743"/>
                </a:lnTo>
                <a:lnTo>
                  <a:pt x="6291872" y="479971"/>
                </a:lnTo>
                <a:lnTo>
                  <a:pt x="6287725" y="500505"/>
                </a:lnTo>
                <a:lnTo>
                  <a:pt x="6276419" y="517274"/>
                </a:lnTo>
                <a:lnTo>
                  <a:pt x="6259650" y="528580"/>
                </a:lnTo>
                <a:lnTo>
                  <a:pt x="6239116" y="532726"/>
                </a:lnTo>
                <a:close/>
              </a:path>
            </a:pathLst>
          </a:custGeom>
          <a:ln w="10947">
            <a:solidFill>
              <a:srgbClr val="06152F"/>
            </a:solidFill>
          </a:ln>
        </p:spPr>
        <p:txBody>
          <a:bodyPr wrap="square" lIns="0" tIns="0" rIns="0" bIns="0" rtlCol="0"/>
          <a:lstStyle/>
          <a:p>
            <a:endParaRPr/>
          </a:p>
        </p:txBody>
      </p:sp>
      <p:sp>
        <p:nvSpPr>
          <p:cNvPr id="9" name="object 9"/>
          <p:cNvSpPr/>
          <p:nvPr/>
        </p:nvSpPr>
        <p:spPr>
          <a:xfrm>
            <a:off x="2950057" y="3444773"/>
            <a:ext cx="6292215" cy="843915"/>
          </a:xfrm>
          <a:custGeom>
            <a:avLst/>
            <a:gdLst/>
            <a:ahLst/>
            <a:cxnLst/>
            <a:rect l="l" t="t" r="r" b="b"/>
            <a:pathLst>
              <a:path w="6292215" h="843914">
                <a:moveTo>
                  <a:pt x="6239116" y="843648"/>
                </a:moveTo>
                <a:lnTo>
                  <a:pt x="52755" y="843648"/>
                </a:lnTo>
                <a:lnTo>
                  <a:pt x="32221" y="839502"/>
                </a:lnTo>
                <a:lnTo>
                  <a:pt x="15452" y="828195"/>
                </a:lnTo>
                <a:lnTo>
                  <a:pt x="4146" y="811426"/>
                </a:lnTo>
                <a:lnTo>
                  <a:pt x="0" y="790892"/>
                </a:lnTo>
                <a:lnTo>
                  <a:pt x="0" y="52743"/>
                </a:lnTo>
                <a:lnTo>
                  <a:pt x="4146" y="32211"/>
                </a:lnTo>
                <a:lnTo>
                  <a:pt x="15452" y="15446"/>
                </a:lnTo>
                <a:lnTo>
                  <a:pt x="32221" y="4144"/>
                </a:lnTo>
                <a:lnTo>
                  <a:pt x="52755" y="0"/>
                </a:lnTo>
                <a:lnTo>
                  <a:pt x="6239116" y="0"/>
                </a:lnTo>
                <a:lnTo>
                  <a:pt x="6259650" y="4144"/>
                </a:lnTo>
                <a:lnTo>
                  <a:pt x="6276419" y="15446"/>
                </a:lnTo>
                <a:lnTo>
                  <a:pt x="6287725" y="32211"/>
                </a:lnTo>
                <a:lnTo>
                  <a:pt x="6291872" y="52743"/>
                </a:lnTo>
                <a:lnTo>
                  <a:pt x="6291872" y="790892"/>
                </a:lnTo>
                <a:lnTo>
                  <a:pt x="6287725" y="811426"/>
                </a:lnTo>
                <a:lnTo>
                  <a:pt x="6276419" y="828195"/>
                </a:lnTo>
                <a:lnTo>
                  <a:pt x="6259650" y="839502"/>
                </a:lnTo>
                <a:lnTo>
                  <a:pt x="6239116" y="843648"/>
                </a:lnTo>
                <a:close/>
              </a:path>
            </a:pathLst>
          </a:custGeom>
          <a:ln w="10947">
            <a:solidFill>
              <a:srgbClr val="06152F"/>
            </a:solidFill>
          </a:ln>
        </p:spPr>
        <p:txBody>
          <a:bodyPr wrap="square" lIns="0" tIns="0" rIns="0" bIns="0" rtlCol="0"/>
          <a:lstStyle/>
          <a:p>
            <a:endParaRPr/>
          </a:p>
        </p:txBody>
      </p:sp>
      <p:sp>
        <p:nvSpPr>
          <p:cNvPr id="10" name="object 10"/>
          <p:cNvSpPr/>
          <p:nvPr/>
        </p:nvSpPr>
        <p:spPr>
          <a:xfrm>
            <a:off x="2950057" y="4379036"/>
            <a:ext cx="6292215" cy="843915"/>
          </a:xfrm>
          <a:custGeom>
            <a:avLst/>
            <a:gdLst/>
            <a:ahLst/>
            <a:cxnLst/>
            <a:rect l="l" t="t" r="r" b="b"/>
            <a:pathLst>
              <a:path w="6292215" h="843914">
                <a:moveTo>
                  <a:pt x="6239116" y="843648"/>
                </a:moveTo>
                <a:lnTo>
                  <a:pt x="52755" y="843648"/>
                </a:lnTo>
                <a:lnTo>
                  <a:pt x="32221" y="839502"/>
                </a:lnTo>
                <a:lnTo>
                  <a:pt x="15452" y="828195"/>
                </a:lnTo>
                <a:lnTo>
                  <a:pt x="4146" y="811426"/>
                </a:lnTo>
                <a:lnTo>
                  <a:pt x="0" y="790892"/>
                </a:lnTo>
                <a:lnTo>
                  <a:pt x="0" y="52743"/>
                </a:lnTo>
                <a:lnTo>
                  <a:pt x="4146" y="32211"/>
                </a:lnTo>
                <a:lnTo>
                  <a:pt x="15452" y="15446"/>
                </a:lnTo>
                <a:lnTo>
                  <a:pt x="32221" y="4144"/>
                </a:lnTo>
                <a:lnTo>
                  <a:pt x="52755" y="0"/>
                </a:lnTo>
                <a:lnTo>
                  <a:pt x="6239116" y="0"/>
                </a:lnTo>
                <a:lnTo>
                  <a:pt x="6259650" y="4144"/>
                </a:lnTo>
                <a:lnTo>
                  <a:pt x="6276419" y="15446"/>
                </a:lnTo>
                <a:lnTo>
                  <a:pt x="6287725" y="32211"/>
                </a:lnTo>
                <a:lnTo>
                  <a:pt x="6291872" y="52743"/>
                </a:lnTo>
                <a:lnTo>
                  <a:pt x="6291872" y="790892"/>
                </a:lnTo>
                <a:lnTo>
                  <a:pt x="6287725" y="811426"/>
                </a:lnTo>
                <a:lnTo>
                  <a:pt x="6276419" y="828195"/>
                </a:lnTo>
                <a:lnTo>
                  <a:pt x="6259650" y="839502"/>
                </a:lnTo>
                <a:lnTo>
                  <a:pt x="6239116" y="843648"/>
                </a:lnTo>
                <a:close/>
              </a:path>
            </a:pathLst>
          </a:custGeom>
          <a:ln w="10947">
            <a:solidFill>
              <a:srgbClr val="06152F"/>
            </a:solidFill>
          </a:ln>
        </p:spPr>
        <p:txBody>
          <a:bodyPr wrap="square" lIns="0" tIns="0" rIns="0" bIns="0" rtlCol="0"/>
          <a:lstStyle/>
          <a:p>
            <a:endParaRPr/>
          </a:p>
        </p:txBody>
      </p:sp>
      <p:sp>
        <p:nvSpPr>
          <p:cNvPr id="11" name="object 11"/>
          <p:cNvSpPr/>
          <p:nvPr/>
        </p:nvSpPr>
        <p:spPr>
          <a:xfrm>
            <a:off x="2950057" y="5307384"/>
            <a:ext cx="6292215" cy="843915"/>
          </a:xfrm>
          <a:custGeom>
            <a:avLst/>
            <a:gdLst/>
            <a:ahLst/>
            <a:cxnLst/>
            <a:rect l="l" t="t" r="r" b="b"/>
            <a:pathLst>
              <a:path w="6292215" h="843914">
                <a:moveTo>
                  <a:pt x="6239116" y="843648"/>
                </a:moveTo>
                <a:lnTo>
                  <a:pt x="52755" y="843648"/>
                </a:lnTo>
                <a:lnTo>
                  <a:pt x="32221" y="839502"/>
                </a:lnTo>
                <a:lnTo>
                  <a:pt x="15452" y="828195"/>
                </a:lnTo>
                <a:lnTo>
                  <a:pt x="4146" y="811426"/>
                </a:lnTo>
                <a:lnTo>
                  <a:pt x="0" y="790892"/>
                </a:lnTo>
                <a:lnTo>
                  <a:pt x="0" y="52743"/>
                </a:lnTo>
                <a:lnTo>
                  <a:pt x="4146" y="32211"/>
                </a:lnTo>
                <a:lnTo>
                  <a:pt x="15452" y="15446"/>
                </a:lnTo>
                <a:lnTo>
                  <a:pt x="32221" y="4144"/>
                </a:lnTo>
                <a:lnTo>
                  <a:pt x="52755" y="0"/>
                </a:lnTo>
                <a:lnTo>
                  <a:pt x="6239116" y="0"/>
                </a:lnTo>
                <a:lnTo>
                  <a:pt x="6259650" y="4144"/>
                </a:lnTo>
                <a:lnTo>
                  <a:pt x="6276419" y="15446"/>
                </a:lnTo>
                <a:lnTo>
                  <a:pt x="6287725" y="32211"/>
                </a:lnTo>
                <a:lnTo>
                  <a:pt x="6291872" y="52743"/>
                </a:lnTo>
                <a:lnTo>
                  <a:pt x="6291872" y="790892"/>
                </a:lnTo>
                <a:lnTo>
                  <a:pt x="6287725" y="811426"/>
                </a:lnTo>
                <a:lnTo>
                  <a:pt x="6276419" y="828195"/>
                </a:lnTo>
                <a:lnTo>
                  <a:pt x="6259650" y="839502"/>
                </a:lnTo>
                <a:lnTo>
                  <a:pt x="6239116" y="843648"/>
                </a:lnTo>
                <a:close/>
              </a:path>
            </a:pathLst>
          </a:custGeom>
          <a:ln w="10947">
            <a:solidFill>
              <a:srgbClr val="06152F"/>
            </a:solidFill>
          </a:ln>
        </p:spPr>
        <p:txBody>
          <a:bodyPr wrap="square" lIns="0" tIns="0" rIns="0" bIns="0" rtlCol="0"/>
          <a:lstStyle/>
          <a:p>
            <a:endParaRPr/>
          </a:p>
        </p:txBody>
      </p:sp>
      <p:sp>
        <p:nvSpPr>
          <p:cNvPr id="12" name="object 12"/>
          <p:cNvSpPr txBox="1"/>
          <p:nvPr/>
        </p:nvSpPr>
        <p:spPr>
          <a:xfrm>
            <a:off x="2957604" y="1666507"/>
            <a:ext cx="6719796" cy="4488921"/>
          </a:xfrm>
          <a:prstGeom prst="rect">
            <a:avLst/>
          </a:prstGeom>
        </p:spPr>
        <p:txBody>
          <a:bodyPr vert="horz" wrap="square" lIns="0" tIns="15240" rIns="0" bIns="0" rtlCol="0">
            <a:spAutoFit/>
          </a:bodyPr>
          <a:lstStyle/>
          <a:p>
            <a:pPr marL="177800">
              <a:lnSpc>
                <a:spcPct val="100000"/>
              </a:lnSpc>
              <a:spcBef>
                <a:spcPts val="120"/>
              </a:spcBef>
            </a:pPr>
            <a:r>
              <a:rPr sz="2000" b="1" spc="-100" dirty="0">
                <a:solidFill>
                  <a:srgbClr val="221F1F"/>
                </a:solidFill>
                <a:latin typeface="Grammarsaurus" pitchFamily="2" charset="0"/>
                <a:cs typeface="Gill Sans MT"/>
              </a:rPr>
              <a:t>Lesson 1: </a:t>
            </a:r>
            <a:r>
              <a:rPr sz="2000" spc="-100" dirty="0">
                <a:solidFill>
                  <a:srgbClr val="221F1F"/>
                </a:solidFill>
                <a:latin typeface="Grammarsaurus" pitchFamily="2" charset="0"/>
                <a:cs typeface="Gill Sans MT"/>
              </a:rPr>
              <a:t>How can we find out about the past?</a:t>
            </a:r>
            <a:endParaRPr sz="2000" spc="-100" dirty="0">
              <a:latin typeface="Grammarsaurus" pitchFamily="2" charset="0"/>
              <a:cs typeface="Gill Sans MT"/>
            </a:endParaRPr>
          </a:p>
          <a:p>
            <a:pPr marL="177800" marR="179705">
              <a:lnSpc>
                <a:spcPct val="204500"/>
              </a:lnSpc>
              <a:spcBef>
                <a:spcPts val="600"/>
              </a:spcBef>
            </a:pPr>
            <a:r>
              <a:rPr sz="2000" b="1" spc="-100" dirty="0">
                <a:solidFill>
                  <a:srgbClr val="221F1F"/>
                </a:solidFill>
                <a:latin typeface="Grammarsaurus" pitchFamily="2" charset="0"/>
                <a:cs typeface="Gill Sans MT"/>
              </a:rPr>
              <a:t>Lesson 2: How has technology changed how we write? Lesson 3: </a:t>
            </a:r>
            <a:r>
              <a:rPr sz="2000" spc="-100" dirty="0">
                <a:solidFill>
                  <a:srgbClr val="221F1F"/>
                </a:solidFill>
                <a:latin typeface="Grammarsaurus" pitchFamily="2" charset="0"/>
                <a:cs typeface="Gill Sans MT"/>
              </a:rPr>
              <a:t>How has technology changed how we talk?</a:t>
            </a:r>
            <a:endParaRPr sz="2000" spc="-100" dirty="0">
              <a:latin typeface="Grammarsaurus" pitchFamily="2" charset="0"/>
              <a:cs typeface="Gill Sans MT"/>
            </a:endParaRPr>
          </a:p>
          <a:p>
            <a:pPr>
              <a:lnSpc>
                <a:spcPct val="100000"/>
              </a:lnSpc>
              <a:spcBef>
                <a:spcPts val="165"/>
              </a:spcBef>
            </a:pPr>
            <a:endParaRPr sz="1400" spc="-100" dirty="0">
              <a:latin typeface="Grammarsaurus" pitchFamily="2" charset="0"/>
              <a:cs typeface="Gill Sans MT"/>
            </a:endParaRPr>
          </a:p>
          <a:p>
            <a:pPr marL="177800" marR="699135">
              <a:lnSpc>
                <a:spcPct val="101099"/>
              </a:lnSpc>
            </a:pPr>
            <a:r>
              <a:rPr sz="2000" b="1" spc="-100" dirty="0">
                <a:solidFill>
                  <a:srgbClr val="221F1F"/>
                </a:solidFill>
                <a:latin typeface="Grammarsaurus" pitchFamily="2" charset="0"/>
                <a:cs typeface="Gill Sans MT"/>
              </a:rPr>
              <a:t>Lesson 4: </a:t>
            </a:r>
            <a:r>
              <a:rPr sz="2000" spc="-100" dirty="0">
                <a:solidFill>
                  <a:srgbClr val="221F1F"/>
                </a:solidFill>
                <a:latin typeface="Grammarsaurus" pitchFamily="2" charset="0"/>
                <a:cs typeface="Gill Sans MT"/>
              </a:rPr>
              <a:t>How has technology changed the way we are entertained?</a:t>
            </a:r>
            <a:endParaRPr sz="2000" spc="-100" dirty="0">
              <a:latin typeface="Grammarsaurus" pitchFamily="2" charset="0"/>
              <a:cs typeface="Gill Sans MT"/>
            </a:endParaRPr>
          </a:p>
          <a:p>
            <a:pPr>
              <a:lnSpc>
                <a:spcPct val="100000"/>
              </a:lnSpc>
              <a:spcBef>
                <a:spcPts val="180"/>
              </a:spcBef>
            </a:pPr>
            <a:endParaRPr sz="2000" spc="-100" dirty="0">
              <a:latin typeface="Grammarsaurus" pitchFamily="2" charset="0"/>
              <a:cs typeface="Gill Sans MT"/>
            </a:endParaRPr>
          </a:p>
          <a:p>
            <a:pPr marL="177800" marR="626745">
              <a:lnSpc>
                <a:spcPct val="101099"/>
              </a:lnSpc>
              <a:spcBef>
                <a:spcPts val="5"/>
              </a:spcBef>
            </a:pPr>
            <a:r>
              <a:rPr sz="2000" b="1" spc="-100" dirty="0">
                <a:solidFill>
                  <a:srgbClr val="221F1F"/>
                </a:solidFill>
                <a:latin typeface="Grammarsaurus" pitchFamily="2" charset="0"/>
                <a:cs typeface="Gill Sans MT"/>
              </a:rPr>
              <a:t>Lesson 5: </a:t>
            </a:r>
            <a:r>
              <a:rPr sz="2000" spc="-100" dirty="0">
                <a:solidFill>
                  <a:srgbClr val="221F1F"/>
                </a:solidFill>
                <a:latin typeface="Grammarsaurus" pitchFamily="2" charset="0"/>
                <a:cs typeface="Gill Sans MT"/>
              </a:rPr>
              <a:t>Who are the important inventors in the history of technology?</a:t>
            </a:r>
            <a:endParaRPr sz="2000" spc="-100" dirty="0">
              <a:latin typeface="Grammarsaurus" pitchFamily="2" charset="0"/>
              <a:cs typeface="Gill Sans MT"/>
            </a:endParaRPr>
          </a:p>
          <a:p>
            <a:pPr>
              <a:lnSpc>
                <a:spcPct val="100000"/>
              </a:lnSpc>
              <a:spcBef>
                <a:spcPts val="135"/>
              </a:spcBef>
            </a:pPr>
            <a:endParaRPr sz="2000" spc="-100" dirty="0">
              <a:latin typeface="Grammarsaurus" pitchFamily="2" charset="0"/>
              <a:cs typeface="Gill Sans MT"/>
            </a:endParaRPr>
          </a:p>
          <a:p>
            <a:pPr marL="177800" marR="923290">
              <a:lnSpc>
                <a:spcPct val="101099"/>
              </a:lnSpc>
            </a:pPr>
            <a:r>
              <a:rPr sz="2000" b="1" spc="-100" dirty="0">
                <a:solidFill>
                  <a:srgbClr val="221F1F"/>
                </a:solidFill>
                <a:latin typeface="Grammarsaurus" pitchFamily="2" charset="0"/>
                <a:cs typeface="Gill Sans MT"/>
              </a:rPr>
              <a:t>Lesson 6: </a:t>
            </a:r>
            <a:r>
              <a:rPr sz="2000" spc="-100" dirty="0">
                <a:solidFill>
                  <a:srgbClr val="221F1F"/>
                </a:solidFill>
                <a:latin typeface="Grammarsaurus" pitchFamily="2" charset="0"/>
                <a:cs typeface="Gill Sans MT"/>
              </a:rPr>
              <a:t>How has technology changed our lives over the last 60 years?</a:t>
            </a:r>
            <a:endParaRPr sz="2000" spc="-100" dirty="0">
              <a:latin typeface="Grammarsaurus" pitchFamily="2" charset="0"/>
              <a:cs typeface="Gill Sans MT"/>
            </a:endParaRPr>
          </a:p>
        </p:txBody>
      </p:sp>
      <p:sp>
        <p:nvSpPr>
          <p:cNvPr id="13" name="object 13"/>
          <p:cNvSpPr txBox="1">
            <a:spLocks noGrp="1"/>
          </p:cNvSpPr>
          <p:nvPr>
            <p:ph type="title"/>
          </p:nvPr>
        </p:nvSpPr>
        <p:spPr>
          <a:xfrm>
            <a:off x="2590800" y="373528"/>
            <a:ext cx="7545020" cy="1064895"/>
          </a:xfrm>
          <a:prstGeom prst="rect">
            <a:avLst/>
          </a:prstGeom>
        </p:spPr>
        <p:txBody>
          <a:bodyPr vert="horz" wrap="square" lIns="0" tIns="10160" rIns="0" bIns="0" rtlCol="0">
            <a:spAutoFit/>
          </a:bodyPr>
          <a:lstStyle/>
          <a:p>
            <a:pPr marL="1453515" marR="5080" indent="-1441450">
              <a:lnSpc>
                <a:spcPct val="100499"/>
              </a:lnSpc>
              <a:spcBef>
                <a:spcPts val="80"/>
              </a:spcBef>
            </a:pPr>
            <a:r>
              <a:rPr sz="3400" spc="-150" dirty="0">
                <a:solidFill>
                  <a:srgbClr val="202F49"/>
                </a:solidFill>
                <a:latin typeface="Grammarsaurus" pitchFamily="2" charset="0"/>
              </a:rPr>
              <a:t>How has technology changed our lives over the last 60 years?</a:t>
            </a:r>
            <a:endParaRPr sz="3400" spc="-150" dirty="0">
              <a:latin typeface="Grammarsaurus" pitchFamily="2" charset="0"/>
            </a:endParaRPr>
          </a:p>
        </p:txBody>
      </p:sp>
      <p:grpSp>
        <p:nvGrpSpPr>
          <p:cNvPr id="14" name="object 14"/>
          <p:cNvGrpSpPr/>
          <p:nvPr/>
        </p:nvGrpSpPr>
        <p:grpSpPr>
          <a:xfrm>
            <a:off x="4968265" y="6388154"/>
            <a:ext cx="2255520" cy="363220"/>
            <a:chOff x="4968265" y="6388154"/>
            <a:chExt cx="2255520" cy="363220"/>
          </a:xfrm>
        </p:grpSpPr>
        <p:sp>
          <p:nvSpPr>
            <p:cNvPr id="15" name="object 15"/>
            <p:cNvSpPr/>
            <p:nvPr/>
          </p:nvSpPr>
          <p:spPr>
            <a:xfrm>
              <a:off x="4974615" y="6394504"/>
              <a:ext cx="2242820" cy="350520"/>
            </a:xfrm>
            <a:custGeom>
              <a:avLst/>
              <a:gdLst/>
              <a:ahLst/>
              <a:cxnLst/>
              <a:rect l="l" t="t" r="r" b="b"/>
              <a:pathLst>
                <a:path w="2242820" h="350520">
                  <a:moveTo>
                    <a:pt x="2122792" y="0"/>
                  </a:moveTo>
                  <a:lnTo>
                    <a:pt x="119976" y="0"/>
                  </a:lnTo>
                  <a:lnTo>
                    <a:pt x="73391" y="9466"/>
                  </a:lnTo>
                  <a:lnTo>
                    <a:pt x="35242" y="35242"/>
                  </a:lnTo>
                  <a:lnTo>
                    <a:pt x="9466" y="73391"/>
                  </a:lnTo>
                  <a:lnTo>
                    <a:pt x="0" y="119976"/>
                  </a:lnTo>
                  <a:lnTo>
                    <a:pt x="0" y="230492"/>
                  </a:lnTo>
                  <a:lnTo>
                    <a:pt x="9466" y="277077"/>
                  </a:lnTo>
                  <a:lnTo>
                    <a:pt x="35242" y="315226"/>
                  </a:lnTo>
                  <a:lnTo>
                    <a:pt x="73391" y="341002"/>
                  </a:lnTo>
                  <a:lnTo>
                    <a:pt x="119976" y="350469"/>
                  </a:lnTo>
                  <a:lnTo>
                    <a:pt x="2122792" y="350469"/>
                  </a:lnTo>
                  <a:lnTo>
                    <a:pt x="2169377" y="341002"/>
                  </a:lnTo>
                  <a:lnTo>
                    <a:pt x="2207526" y="315226"/>
                  </a:lnTo>
                  <a:lnTo>
                    <a:pt x="2233302" y="277077"/>
                  </a:lnTo>
                  <a:lnTo>
                    <a:pt x="2242769" y="230492"/>
                  </a:lnTo>
                  <a:lnTo>
                    <a:pt x="2242769" y="119976"/>
                  </a:lnTo>
                  <a:lnTo>
                    <a:pt x="2233302" y="73391"/>
                  </a:lnTo>
                  <a:lnTo>
                    <a:pt x="2207526" y="35242"/>
                  </a:lnTo>
                  <a:lnTo>
                    <a:pt x="2169377" y="9466"/>
                  </a:lnTo>
                  <a:lnTo>
                    <a:pt x="2122792" y="0"/>
                  </a:lnTo>
                  <a:close/>
                </a:path>
              </a:pathLst>
            </a:custGeom>
            <a:solidFill>
              <a:srgbClr val="274F60"/>
            </a:solidFill>
          </p:spPr>
          <p:txBody>
            <a:bodyPr wrap="square" lIns="0" tIns="0" rIns="0" bIns="0" rtlCol="0"/>
            <a:lstStyle/>
            <a:p>
              <a:endParaRPr/>
            </a:p>
          </p:txBody>
        </p:sp>
        <p:sp>
          <p:nvSpPr>
            <p:cNvPr id="16" name="object 16"/>
            <p:cNvSpPr/>
            <p:nvPr/>
          </p:nvSpPr>
          <p:spPr>
            <a:xfrm>
              <a:off x="4974615" y="6394504"/>
              <a:ext cx="2242820" cy="350520"/>
            </a:xfrm>
            <a:custGeom>
              <a:avLst/>
              <a:gdLst/>
              <a:ahLst/>
              <a:cxnLst/>
              <a:rect l="l" t="t" r="r" b="b"/>
              <a:pathLst>
                <a:path w="2242820" h="350520">
                  <a:moveTo>
                    <a:pt x="2122792" y="350469"/>
                  </a:moveTo>
                  <a:lnTo>
                    <a:pt x="119976" y="350469"/>
                  </a:lnTo>
                  <a:lnTo>
                    <a:pt x="73391" y="341002"/>
                  </a:lnTo>
                  <a:lnTo>
                    <a:pt x="35242" y="315226"/>
                  </a:lnTo>
                  <a:lnTo>
                    <a:pt x="9466" y="277077"/>
                  </a:lnTo>
                  <a:lnTo>
                    <a:pt x="0" y="230492"/>
                  </a:lnTo>
                  <a:lnTo>
                    <a:pt x="0" y="119976"/>
                  </a:lnTo>
                  <a:lnTo>
                    <a:pt x="9466" y="73391"/>
                  </a:lnTo>
                  <a:lnTo>
                    <a:pt x="35242" y="35242"/>
                  </a:lnTo>
                  <a:lnTo>
                    <a:pt x="73391" y="9466"/>
                  </a:lnTo>
                  <a:lnTo>
                    <a:pt x="119976" y="0"/>
                  </a:lnTo>
                  <a:lnTo>
                    <a:pt x="2122792" y="0"/>
                  </a:lnTo>
                  <a:lnTo>
                    <a:pt x="2169377" y="9466"/>
                  </a:lnTo>
                  <a:lnTo>
                    <a:pt x="2207526" y="35242"/>
                  </a:lnTo>
                  <a:lnTo>
                    <a:pt x="2233302" y="73391"/>
                  </a:lnTo>
                  <a:lnTo>
                    <a:pt x="2242769" y="119976"/>
                  </a:lnTo>
                  <a:lnTo>
                    <a:pt x="2242769" y="230492"/>
                  </a:lnTo>
                  <a:lnTo>
                    <a:pt x="2233302" y="277077"/>
                  </a:lnTo>
                  <a:lnTo>
                    <a:pt x="2207526" y="315226"/>
                  </a:lnTo>
                  <a:lnTo>
                    <a:pt x="2169377" y="341002"/>
                  </a:lnTo>
                  <a:lnTo>
                    <a:pt x="2122792" y="350469"/>
                  </a:lnTo>
                  <a:close/>
                </a:path>
              </a:pathLst>
            </a:custGeom>
            <a:ln w="12700">
              <a:solidFill>
                <a:srgbClr val="05142B"/>
              </a:solidFill>
            </a:ln>
          </p:spPr>
          <p:txBody>
            <a:bodyPr wrap="square" lIns="0" tIns="0" rIns="0" bIns="0" rtlCol="0"/>
            <a:lstStyle/>
            <a:p>
              <a:endParaRPr/>
            </a:p>
          </p:txBody>
        </p:sp>
        <p:pic>
          <p:nvPicPr>
            <p:cNvPr id="17" name="object 17"/>
            <p:cNvPicPr/>
            <p:nvPr/>
          </p:nvPicPr>
          <p:blipFill>
            <a:blip r:embed="rId4" cstate="print"/>
            <a:stretch>
              <a:fillRect/>
            </a:stretch>
          </p:blipFill>
          <p:spPr>
            <a:xfrm>
              <a:off x="5059743" y="6434772"/>
              <a:ext cx="270797" cy="270793"/>
            </a:xfrm>
            <a:prstGeom prst="rect">
              <a:avLst/>
            </a:prstGeom>
          </p:spPr>
        </p:pic>
      </p:grpSp>
      <p:grpSp>
        <p:nvGrpSpPr>
          <p:cNvPr id="18" name="object 18"/>
          <p:cNvGrpSpPr/>
          <p:nvPr/>
        </p:nvGrpSpPr>
        <p:grpSpPr>
          <a:xfrm>
            <a:off x="11634089" y="0"/>
            <a:ext cx="558165" cy="666750"/>
            <a:chOff x="11634089" y="0"/>
            <a:chExt cx="558165" cy="666750"/>
          </a:xfrm>
        </p:grpSpPr>
        <p:sp>
          <p:nvSpPr>
            <p:cNvPr id="19" name="object 19"/>
            <p:cNvSpPr/>
            <p:nvPr/>
          </p:nvSpPr>
          <p:spPr>
            <a:xfrm>
              <a:off x="11640439" y="0"/>
              <a:ext cx="551815" cy="660400"/>
            </a:xfrm>
            <a:custGeom>
              <a:avLst/>
              <a:gdLst/>
              <a:ahLst/>
              <a:cxnLst/>
              <a:rect l="l" t="t" r="r" b="b"/>
              <a:pathLst>
                <a:path w="551815" h="660400">
                  <a:moveTo>
                    <a:pt x="551573" y="0"/>
                  </a:moveTo>
                  <a:lnTo>
                    <a:pt x="2706" y="0"/>
                  </a:lnTo>
                  <a:lnTo>
                    <a:pt x="1543" y="14004"/>
                  </a:lnTo>
                  <a:lnTo>
                    <a:pt x="682" y="28254"/>
                  </a:lnTo>
                  <a:lnTo>
                    <a:pt x="169" y="42251"/>
                  </a:lnTo>
                  <a:lnTo>
                    <a:pt x="0" y="56095"/>
                  </a:lnTo>
                  <a:lnTo>
                    <a:pt x="1944" y="104954"/>
                  </a:lnTo>
                  <a:lnTo>
                    <a:pt x="7686" y="152785"/>
                  </a:lnTo>
                  <a:lnTo>
                    <a:pt x="17085" y="199435"/>
                  </a:lnTo>
                  <a:lnTo>
                    <a:pt x="30002" y="244750"/>
                  </a:lnTo>
                  <a:lnTo>
                    <a:pt x="46296" y="288579"/>
                  </a:lnTo>
                  <a:lnTo>
                    <a:pt x="65829" y="330768"/>
                  </a:lnTo>
                  <a:lnTo>
                    <a:pt x="88460" y="371163"/>
                  </a:lnTo>
                  <a:lnTo>
                    <a:pt x="114051" y="409612"/>
                  </a:lnTo>
                  <a:lnTo>
                    <a:pt x="142461" y="445961"/>
                  </a:lnTo>
                  <a:lnTo>
                    <a:pt x="173551" y="480057"/>
                  </a:lnTo>
                  <a:lnTo>
                    <a:pt x="207181" y="511748"/>
                  </a:lnTo>
                  <a:lnTo>
                    <a:pt x="243211" y="540880"/>
                  </a:lnTo>
                  <a:lnTo>
                    <a:pt x="281503" y="567301"/>
                  </a:lnTo>
                  <a:lnTo>
                    <a:pt x="321916" y="590856"/>
                  </a:lnTo>
                  <a:lnTo>
                    <a:pt x="364310" y="611393"/>
                  </a:lnTo>
                  <a:lnTo>
                    <a:pt x="408547" y="628759"/>
                  </a:lnTo>
                  <a:lnTo>
                    <a:pt x="454486" y="642800"/>
                  </a:lnTo>
                  <a:lnTo>
                    <a:pt x="501988" y="653364"/>
                  </a:lnTo>
                  <a:lnTo>
                    <a:pt x="551386" y="660365"/>
                  </a:lnTo>
                  <a:lnTo>
                    <a:pt x="551573" y="660365"/>
                  </a:lnTo>
                  <a:lnTo>
                    <a:pt x="551573" y="0"/>
                  </a:lnTo>
                  <a:close/>
                </a:path>
              </a:pathLst>
            </a:custGeom>
            <a:solidFill>
              <a:srgbClr val="274F60"/>
            </a:solidFill>
          </p:spPr>
          <p:txBody>
            <a:bodyPr wrap="square" lIns="0" tIns="0" rIns="0" bIns="0" rtlCol="0"/>
            <a:lstStyle/>
            <a:p>
              <a:endParaRPr/>
            </a:p>
          </p:txBody>
        </p:sp>
        <p:sp>
          <p:nvSpPr>
            <p:cNvPr id="20" name="object 20"/>
            <p:cNvSpPr/>
            <p:nvPr/>
          </p:nvSpPr>
          <p:spPr>
            <a:xfrm>
              <a:off x="11634089" y="0"/>
              <a:ext cx="558165" cy="666750"/>
            </a:xfrm>
            <a:custGeom>
              <a:avLst/>
              <a:gdLst/>
              <a:ahLst/>
              <a:cxnLst/>
              <a:rect l="l" t="t" r="r" b="b"/>
              <a:pathLst>
                <a:path w="558165" h="666750">
                  <a:moveTo>
                    <a:pt x="15430" y="0"/>
                  </a:moveTo>
                  <a:lnTo>
                    <a:pt x="2682" y="0"/>
                  </a:lnTo>
                  <a:lnTo>
                    <a:pt x="1559" y="13538"/>
                  </a:lnTo>
                  <a:lnTo>
                    <a:pt x="690" y="27932"/>
                  </a:lnTo>
                  <a:lnTo>
                    <a:pt x="177" y="41940"/>
                  </a:lnTo>
                  <a:lnTo>
                    <a:pt x="0" y="56095"/>
                  </a:lnTo>
                  <a:lnTo>
                    <a:pt x="2018" y="104695"/>
                  </a:lnTo>
                  <a:lnTo>
                    <a:pt x="2104" y="106766"/>
                  </a:lnTo>
                  <a:lnTo>
                    <a:pt x="8358" y="156742"/>
                  </a:lnTo>
                  <a:lnTo>
                    <a:pt x="18676" y="205802"/>
                  </a:lnTo>
                  <a:lnTo>
                    <a:pt x="32972" y="253723"/>
                  </a:lnTo>
                  <a:lnTo>
                    <a:pt x="51158" y="300282"/>
                  </a:lnTo>
                  <a:lnTo>
                    <a:pt x="73148" y="345258"/>
                  </a:lnTo>
                  <a:lnTo>
                    <a:pt x="98855" y="388429"/>
                  </a:lnTo>
                  <a:lnTo>
                    <a:pt x="128192" y="429572"/>
                  </a:lnTo>
                  <a:lnTo>
                    <a:pt x="161074" y="468464"/>
                  </a:lnTo>
                  <a:lnTo>
                    <a:pt x="196792" y="504314"/>
                  </a:lnTo>
                  <a:lnTo>
                    <a:pt x="235066" y="536954"/>
                  </a:lnTo>
                  <a:lnTo>
                    <a:pt x="275681" y="566278"/>
                  </a:lnTo>
                  <a:lnTo>
                    <a:pt x="318424" y="592179"/>
                  </a:lnTo>
                  <a:lnTo>
                    <a:pt x="363083" y="614551"/>
                  </a:lnTo>
                  <a:lnTo>
                    <a:pt x="409445" y="633287"/>
                  </a:lnTo>
                  <a:lnTo>
                    <a:pt x="457296" y="648280"/>
                  </a:lnTo>
                  <a:lnTo>
                    <a:pt x="506424" y="659423"/>
                  </a:lnTo>
                  <a:lnTo>
                    <a:pt x="556615" y="666610"/>
                  </a:lnTo>
                  <a:lnTo>
                    <a:pt x="557923" y="666743"/>
                  </a:lnTo>
                  <a:lnTo>
                    <a:pt x="557923" y="653975"/>
                  </a:lnTo>
                  <a:lnTo>
                    <a:pt x="510129" y="647192"/>
                  </a:lnTo>
                  <a:lnTo>
                    <a:pt x="463618" y="636828"/>
                  </a:lnTo>
                  <a:lnTo>
                    <a:pt x="418528" y="623031"/>
                  </a:lnTo>
                  <a:lnTo>
                    <a:pt x="375009" y="605947"/>
                  </a:lnTo>
                  <a:lnTo>
                    <a:pt x="333211" y="585726"/>
                  </a:lnTo>
                  <a:lnTo>
                    <a:pt x="293283" y="562515"/>
                  </a:lnTo>
                  <a:lnTo>
                    <a:pt x="255376" y="536463"/>
                  </a:lnTo>
                  <a:lnTo>
                    <a:pt x="219640" y="507717"/>
                  </a:lnTo>
                  <a:lnTo>
                    <a:pt x="186224" y="476425"/>
                  </a:lnTo>
                  <a:lnTo>
                    <a:pt x="155279" y="442736"/>
                  </a:lnTo>
                  <a:lnTo>
                    <a:pt x="126955" y="406798"/>
                  </a:lnTo>
                  <a:lnTo>
                    <a:pt x="101401" y="368759"/>
                  </a:lnTo>
                  <a:lnTo>
                    <a:pt x="78768" y="328767"/>
                  </a:lnTo>
                  <a:lnTo>
                    <a:pt x="59205" y="286970"/>
                  </a:lnTo>
                  <a:lnTo>
                    <a:pt x="42863" y="243517"/>
                  </a:lnTo>
                  <a:lnTo>
                    <a:pt x="29891" y="198554"/>
                  </a:lnTo>
                  <a:lnTo>
                    <a:pt x="20440" y="152231"/>
                  </a:lnTo>
                  <a:lnTo>
                    <a:pt x="14660" y="104695"/>
                  </a:lnTo>
                  <a:lnTo>
                    <a:pt x="12700" y="56095"/>
                  </a:lnTo>
                  <a:lnTo>
                    <a:pt x="12880" y="42084"/>
                  </a:lnTo>
                  <a:lnTo>
                    <a:pt x="13410" y="27932"/>
                  </a:lnTo>
                  <a:lnTo>
                    <a:pt x="14269" y="13897"/>
                  </a:lnTo>
                  <a:lnTo>
                    <a:pt x="15430" y="0"/>
                  </a:lnTo>
                  <a:close/>
                </a:path>
              </a:pathLst>
            </a:custGeom>
            <a:solidFill>
              <a:srgbClr val="05142B"/>
            </a:solidFill>
          </p:spPr>
          <p:txBody>
            <a:bodyPr wrap="square" lIns="0" tIns="0" rIns="0" bIns="0" rtlCol="0"/>
            <a:lstStyle/>
            <a:p>
              <a:endParaRPr/>
            </a:p>
          </p:txBody>
        </p:sp>
      </p:grpSp>
      <p:sp>
        <p:nvSpPr>
          <p:cNvPr id="21" name="object 21"/>
          <p:cNvSpPr txBox="1"/>
          <p:nvPr/>
        </p:nvSpPr>
        <p:spPr>
          <a:xfrm>
            <a:off x="11880760" y="49580"/>
            <a:ext cx="193040" cy="391160"/>
          </a:xfrm>
          <a:prstGeom prst="rect">
            <a:avLst/>
          </a:prstGeom>
        </p:spPr>
        <p:txBody>
          <a:bodyPr vert="horz" wrap="square" lIns="0" tIns="12700" rIns="0" bIns="0" rtlCol="0">
            <a:spAutoFit/>
          </a:bodyPr>
          <a:lstStyle/>
          <a:p>
            <a:pPr marL="12700" algn="ctr">
              <a:lnSpc>
                <a:spcPct val="100000"/>
              </a:lnSpc>
              <a:spcBef>
                <a:spcPts val="100"/>
              </a:spcBef>
            </a:pPr>
            <a:r>
              <a:rPr sz="2400" b="1" dirty="0">
                <a:solidFill>
                  <a:srgbClr val="FFFFFF"/>
                </a:solidFill>
                <a:latin typeface="Grammarsaurus" pitchFamily="2" charset="0"/>
                <a:cs typeface="Gill Sans MT"/>
              </a:rPr>
              <a:t>2</a:t>
            </a:r>
            <a:endParaRPr sz="2400" dirty="0">
              <a:latin typeface="Grammarsaurus" pitchFamily="2" charset="0"/>
              <a:cs typeface="Gill Sans MT"/>
            </a:endParaRPr>
          </a:p>
        </p:txBody>
      </p:sp>
      <p:sp>
        <p:nvSpPr>
          <p:cNvPr id="23" name="object 90"/>
          <p:cNvSpPr txBox="1"/>
          <p:nvPr/>
        </p:nvSpPr>
        <p:spPr>
          <a:xfrm>
            <a:off x="5382723" y="6468763"/>
            <a:ext cx="1745717" cy="172483"/>
          </a:xfrm>
          <a:prstGeom prst="rect">
            <a:avLst/>
          </a:prstGeom>
        </p:spPr>
        <p:txBody>
          <a:bodyPr vert="horz" wrap="square" lIns="0" tIns="3175" rIns="0" bIns="0" rtlCol="0">
            <a:spAutoFit/>
          </a:bodyPr>
          <a:lstStyle/>
          <a:p>
            <a:pPr marL="12700">
              <a:lnSpc>
                <a:spcPct val="100000"/>
              </a:lnSpc>
              <a:spcBef>
                <a:spcPts val="25"/>
              </a:spcBef>
            </a:pPr>
            <a:r>
              <a:rPr sz="1100" b="1" spc="-30" dirty="0">
                <a:solidFill>
                  <a:srgbClr val="FFFFFF"/>
                </a:solidFill>
                <a:latin typeface="Grammarsaurus" pitchFamily="2" charset="0"/>
                <a:cs typeface="Gill Sans MT"/>
              </a:rPr>
              <a:t>www.grammarsaurus.co.uk</a:t>
            </a:r>
            <a:endParaRPr sz="1100" spc="-30" dirty="0">
              <a:latin typeface="Grammarsaurus" pitchFamily="2" charset="0"/>
              <a:cs typeface="Gill Sans MT"/>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object 2"/>
          <p:cNvGrpSpPr/>
          <p:nvPr/>
        </p:nvGrpSpPr>
        <p:grpSpPr>
          <a:xfrm>
            <a:off x="2791358" y="157911"/>
            <a:ext cx="6609715" cy="768350"/>
            <a:chOff x="2791358" y="157911"/>
            <a:chExt cx="6609715" cy="768350"/>
          </a:xfrm>
        </p:grpSpPr>
        <p:sp>
          <p:nvSpPr>
            <p:cNvPr id="3" name="object 3"/>
            <p:cNvSpPr/>
            <p:nvPr/>
          </p:nvSpPr>
          <p:spPr>
            <a:xfrm>
              <a:off x="2797708" y="164261"/>
              <a:ext cx="6597015" cy="755650"/>
            </a:xfrm>
            <a:custGeom>
              <a:avLst/>
              <a:gdLst/>
              <a:ahLst/>
              <a:cxnLst/>
              <a:rect l="l" t="t" r="r" b="b"/>
              <a:pathLst>
                <a:path w="6597015" h="755650">
                  <a:moveTo>
                    <a:pt x="6552120" y="0"/>
                  </a:moveTo>
                  <a:lnTo>
                    <a:pt x="44450" y="0"/>
                  </a:lnTo>
                  <a:lnTo>
                    <a:pt x="27164" y="3498"/>
                  </a:lnTo>
                  <a:lnTo>
                    <a:pt x="13033" y="13033"/>
                  </a:lnTo>
                  <a:lnTo>
                    <a:pt x="3498" y="27164"/>
                  </a:lnTo>
                  <a:lnTo>
                    <a:pt x="0" y="44450"/>
                  </a:lnTo>
                  <a:lnTo>
                    <a:pt x="0" y="710692"/>
                  </a:lnTo>
                  <a:lnTo>
                    <a:pt x="3498" y="727977"/>
                  </a:lnTo>
                  <a:lnTo>
                    <a:pt x="13033" y="742108"/>
                  </a:lnTo>
                  <a:lnTo>
                    <a:pt x="27164" y="751643"/>
                  </a:lnTo>
                  <a:lnTo>
                    <a:pt x="44450" y="755142"/>
                  </a:lnTo>
                  <a:lnTo>
                    <a:pt x="6552120" y="755142"/>
                  </a:lnTo>
                  <a:lnTo>
                    <a:pt x="6569406" y="751643"/>
                  </a:lnTo>
                  <a:lnTo>
                    <a:pt x="6583537" y="742108"/>
                  </a:lnTo>
                  <a:lnTo>
                    <a:pt x="6593072" y="727977"/>
                  </a:lnTo>
                  <a:lnTo>
                    <a:pt x="6596570" y="710692"/>
                  </a:lnTo>
                  <a:lnTo>
                    <a:pt x="6596570" y="44450"/>
                  </a:lnTo>
                  <a:lnTo>
                    <a:pt x="6593072" y="27164"/>
                  </a:lnTo>
                  <a:lnTo>
                    <a:pt x="6583537" y="13033"/>
                  </a:lnTo>
                  <a:lnTo>
                    <a:pt x="6569406" y="3498"/>
                  </a:lnTo>
                  <a:lnTo>
                    <a:pt x="6552120" y="0"/>
                  </a:lnTo>
                  <a:close/>
                </a:path>
              </a:pathLst>
            </a:custGeom>
            <a:solidFill>
              <a:srgbClr val="274F60"/>
            </a:solidFill>
          </p:spPr>
          <p:txBody>
            <a:bodyPr wrap="square" lIns="0" tIns="0" rIns="0" bIns="0" rtlCol="0"/>
            <a:lstStyle/>
            <a:p>
              <a:endParaRPr/>
            </a:p>
          </p:txBody>
        </p:sp>
        <p:sp>
          <p:nvSpPr>
            <p:cNvPr id="4" name="object 4"/>
            <p:cNvSpPr/>
            <p:nvPr/>
          </p:nvSpPr>
          <p:spPr>
            <a:xfrm>
              <a:off x="2797708" y="164261"/>
              <a:ext cx="6597015" cy="755650"/>
            </a:xfrm>
            <a:custGeom>
              <a:avLst/>
              <a:gdLst/>
              <a:ahLst/>
              <a:cxnLst/>
              <a:rect l="l" t="t" r="r" b="b"/>
              <a:pathLst>
                <a:path w="6597015" h="755650">
                  <a:moveTo>
                    <a:pt x="44450" y="755142"/>
                  </a:moveTo>
                  <a:lnTo>
                    <a:pt x="27164" y="751643"/>
                  </a:lnTo>
                  <a:lnTo>
                    <a:pt x="13033" y="742108"/>
                  </a:lnTo>
                  <a:lnTo>
                    <a:pt x="3498" y="727977"/>
                  </a:lnTo>
                  <a:lnTo>
                    <a:pt x="0" y="710692"/>
                  </a:lnTo>
                  <a:lnTo>
                    <a:pt x="0" y="44450"/>
                  </a:lnTo>
                  <a:lnTo>
                    <a:pt x="3498" y="27164"/>
                  </a:lnTo>
                  <a:lnTo>
                    <a:pt x="13033" y="13033"/>
                  </a:lnTo>
                  <a:lnTo>
                    <a:pt x="27164" y="3498"/>
                  </a:lnTo>
                  <a:lnTo>
                    <a:pt x="44450" y="0"/>
                  </a:lnTo>
                  <a:lnTo>
                    <a:pt x="6552120" y="0"/>
                  </a:lnTo>
                  <a:lnTo>
                    <a:pt x="6569406" y="3498"/>
                  </a:lnTo>
                  <a:lnTo>
                    <a:pt x="6583537" y="13033"/>
                  </a:lnTo>
                  <a:lnTo>
                    <a:pt x="6593072" y="27164"/>
                  </a:lnTo>
                  <a:lnTo>
                    <a:pt x="6596570" y="44450"/>
                  </a:lnTo>
                  <a:lnTo>
                    <a:pt x="6596570" y="710692"/>
                  </a:lnTo>
                  <a:lnTo>
                    <a:pt x="6593072" y="727977"/>
                  </a:lnTo>
                  <a:lnTo>
                    <a:pt x="6583537" y="742108"/>
                  </a:lnTo>
                  <a:lnTo>
                    <a:pt x="6569406" y="751643"/>
                  </a:lnTo>
                  <a:lnTo>
                    <a:pt x="6552120" y="755142"/>
                  </a:lnTo>
                  <a:lnTo>
                    <a:pt x="44450" y="755142"/>
                  </a:lnTo>
                  <a:close/>
                </a:path>
              </a:pathLst>
            </a:custGeom>
            <a:ln w="12699">
              <a:solidFill>
                <a:srgbClr val="05142B"/>
              </a:solidFill>
            </a:ln>
          </p:spPr>
          <p:txBody>
            <a:bodyPr wrap="square" lIns="0" tIns="0" rIns="0" bIns="0" rtlCol="0"/>
            <a:lstStyle/>
            <a:p>
              <a:endParaRPr/>
            </a:p>
          </p:txBody>
        </p:sp>
      </p:grpSp>
      <p:sp>
        <p:nvSpPr>
          <p:cNvPr id="5" name="object 5"/>
          <p:cNvSpPr txBox="1">
            <a:spLocks noGrp="1"/>
          </p:cNvSpPr>
          <p:nvPr>
            <p:ph type="title"/>
          </p:nvPr>
        </p:nvSpPr>
        <p:spPr>
          <a:xfrm>
            <a:off x="2736000" y="246164"/>
            <a:ext cx="6829357" cy="582211"/>
          </a:xfrm>
          <a:prstGeom prst="rect">
            <a:avLst/>
          </a:prstGeom>
        </p:spPr>
        <p:txBody>
          <a:bodyPr vert="horz" wrap="square" lIns="0" tIns="12700" rIns="0" bIns="0" rtlCol="0">
            <a:spAutoFit/>
          </a:bodyPr>
          <a:lstStyle/>
          <a:p>
            <a:pPr marL="318135">
              <a:lnSpc>
                <a:spcPct val="100000"/>
              </a:lnSpc>
              <a:spcBef>
                <a:spcPts val="100"/>
              </a:spcBef>
            </a:pPr>
            <a:r>
              <a:rPr spc="-150" dirty="0">
                <a:latin typeface="Grammarsaurus" pitchFamily="2" charset="0"/>
              </a:rPr>
              <a:t>Key vocabulary for this lesson</a:t>
            </a:r>
          </a:p>
        </p:txBody>
      </p:sp>
      <p:grpSp>
        <p:nvGrpSpPr>
          <p:cNvPr id="6" name="object 6"/>
          <p:cNvGrpSpPr/>
          <p:nvPr/>
        </p:nvGrpSpPr>
        <p:grpSpPr>
          <a:xfrm>
            <a:off x="2158288" y="1502689"/>
            <a:ext cx="2188845" cy="708025"/>
            <a:chOff x="2158288" y="1502689"/>
            <a:chExt cx="2188845" cy="708025"/>
          </a:xfrm>
        </p:grpSpPr>
        <p:sp>
          <p:nvSpPr>
            <p:cNvPr id="7" name="object 7"/>
            <p:cNvSpPr/>
            <p:nvPr/>
          </p:nvSpPr>
          <p:spPr>
            <a:xfrm>
              <a:off x="2164638" y="1509039"/>
              <a:ext cx="2176145" cy="695325"/>
            </a:xfrm>
            <a:custGeom>
              <a:avLst/>
              <a:gdLst/>
              <a:ahLst/>
              <a:cxnLst/>
              <a:rect l="l" t="t" r="r" b="b"/>
              <a:pathLst>
                <a:path w="2176145" h="695325">
                  <a:moveTo>
                    <a:pt x="2137778" y="0"/>
                  </a:moveTo>
                  <a:lnTo>
                    <a:pt x="38341" y="0"/>
                  </a:lnTo>
                  <a:lnTo>
                    <a:pt x="23451" y="3026"/>
                  </a:lnTo>
                  <a:lnTo>
                    <a:pt x="11260" y="11266"/>
                  </a:lnTo>
                  <a:lnTo>
                    <a:pt x="3024" y="23461"/>
                  </a:lnTo>
                  <a:lnTo>
                    <a:pt x="0" y="38354"/>
                  </a:lnTo>
                  <a:lnTo>
                    <a:pt x="0" y="656424"/>
                  </a:lnTo>
                  <a:lnTo>
                    <a:pt x="3024" y="671309"/>
                  </a:lnTo>
                  <a:lnTo>
                    <a:pt x="11260" y="683501"/>
                  </a:lnTo>
                  <a:lnTo>
                    <a:pt x="23451" y="691740"/>
                  </a:lnTo>
                  <a:lnTo>
                    <a:pt x="38341" y="694766"/>
                  </a:lnTo>
                  <a:lnTo>
                    <a:pt x="2137778" y="694766"/>
                  </a:lnTo>
                  <a:lnTo>
                    <a:pt x="2152663" y="691740"/>
                  </a:lnTo>
                  <a:lnTo>
                    <a:pt x="2164854" y="683501"/>
                  </a:lnTo>
                  <a:lnTo>
                    <a:pt x="2173093" y="671309"/>
                  </a:lnTo>
                  <a:lnTo>
                    <a:pt x="2176119" y="656424"/>
                  </a:lnTo>
                  <a:lnTo>
                    <a:pt x="2176119" y="38354"/>
                  </a:lnTo>
                  <a:lnTo>
                    <a:pt x="2173093" y="23461"/>
                  </a:lnTo>
                  <a:lnTo>
                    <a:pt x="2164854" y="11266"/>
                  </a:lnTo>
                  <a:lnTo>
                    <a:pt x="2152663" y="3026"/>
                  </a:lnTo>
                  <a:lnTo>
                    <a:pt x="2137778" y="0"/>
                  </a:lnTo>
                  <a:close/>
                </a:path>
              </a:pathLst>
            </a:custGeom>
            <a:solidFill>
              <a:srgbClr val="4AF6C7"/>
            </a:solidFill>
          </p:spPr>
          <p:txBody>
            <a:bodyPr wrap="square" lIns="0" tIns="0" rIns="0" bIns="0" rtlCol="0"/>
            <a:lstStyle/>
            <a:p>
              <a:endParaRPr/>
            </a:p>
          </p:txBody>
        </p:sp>
        <p:sp>
          <p:nvSpPr>
            <p:cNvPr id="8" name="object 8"/>
            <p:cNvSpPr/>
            <p:nvPr/>
          </p:nvSpPr>
          <p:spPr>
            <a:xfrm>
              <a:off x="2164638" y="1509039"/>
              <a:ext cx="2176145" cy="695325"/>
            </a:xfrm>
            <a:custGeom>
              <a:avLst/>
              <a:gdLst/>
              <a:ahLst/>
              <a:cxnLst/>
              <a:rect l="l" t="t" r="r" b="b"/>
              <a:pathLst>
                <a:path w="2176145" h="695325">
                  <a:moveTo>
                    <a:pt x="2137778" y="694766"/>
                  </a:moveTo>
                  <a:lnTo>
                    <a:pt x="38341" y="694766"/>
                  </a:lnTo>
                  <a:lnTo>
                    <a:pt x="23451" y="691740"/>
                  </a:lnTo>
                  <a:lnTo>
                    <a:pt x="11260" y="683501"/>
                  </a:lnTo>
                  <a:lnTo>
                    <a:pt x="3024" y="671309"/>
                  </a:lnTo>
                  <a:lnTo>
                    <a:pt x="0" y="656424"/>
                  </a:lnTo>
                  <a:lnTo>
                    <a:pt x="0" y="38354"/>
                  </a:lnTo>
                  <a:lnTo>
                    <a:pt x="3024" y="23461"/>
                  </a:lnTo>
                  <a:lnTo>
                    <a:pt x="11260" y="11266"/>
                  </a:lnTo>
                  <a:lnTo>
                    <a:pt x="23451" y="3026"/>
                  </a:lnTo>
                  <a:lnTo>
                    <a:pt x="38341" y="0"/>
                  </a:lnTo>
                  <a:lnTo>
                    <a:pt x="2137778" y="0"/>
                  </a:lnTo>
                  <a:lnTo>
                    <a:pt x="2152663" y="3026"/>
                  </a:lnTo>
                  <a:lnTo>
                    <a:pt x="2164854" y="11266"/>
                  </a:lnTo>
                  <a:lnTo>
                    <a:pt x="2173093" y="23461"/>
                  </a:lnTo>
                  <a:lnTo>
                    <a:pt x="2176119" y="38354"/>
                  </a:lnTo>
                  <a:lnTo>
                    <a:pt x="2176119" y="656424"/>
                  </a:lnTo>
                  <a:lnTo>
                    <a:pt x="2173093" y="671309"/>
                  </a:lnTo>
                  <a:lnTo>
                    <a:pt x="2164854" y="683501"/>
                  </a:lnTo>
                  <a:lnTo>
                    <a:pt x="2152663" y="691740"/>
                  </a:lnTo>
                  <a:lnTo>
                    <a:pt x="2137778" y="694766"/>
                  </a:lnTo>
                  <a:close/>
                </a:path>
              </a:pathLst>
            </a:custGeom>
            <a:ln w="12700">
              <a:solidFill>
                <a:srgbClr val="05142B"/>
              </a:solidFill>
            </a:ln>
          </p:spPr>
          <p:txBody>
            <a:bodyPr wrap="square" lIns="0" tIns="0" rIns="0" bIns="0" rtlCol="0"/>
            <a:lstStyle/>
            <a:p>
              <a:endParaRPr/>
            </a:p>
          </p:txBody>
        </p:sp>
      </p:grpSp>
      <p:sp>
        <p:nvSpPr>
          <p:cNvPr id="9" name="object 9"/>
          <p:cNvSpPr txBox="1"/>
          <p:nvPr/>
        </p:nvSpPr>
        <p:spPr>
          <a:xfrm>
            <a:off x="2353026" y="1599403"/>
            <a:ext cx="1871524" cy="474489"/>
          </a:xfrm>
          <a:prstGeom prst="rect">
            <a:avLst/>
          </a:prstGeom>
        </p:spPr>
        <p:txBody>
          <a:bodyPr vert="horz" wrap="square" lIns="0" tIns="12700" rIns="0" bIns="0" rtlCol="0">
            <a:spAutoFit/>
          </a:bodyPr>
          <a:lstStyle/>
          <a:p>
            <a:pPr marL="12700">
              <a:lnSpc>
                <a:spcPct val="100000"/>
              </a:lnSpc>
              <a:spcBef>
                <a:spcPts val="100"/>
              </a:spcBef>
            </a:pPr>
            <a:r>
              <a:rPr sz="3000" b="1" spc="-100" dirty="0">
                <a:solidFill>
                  <a:srgbClr val="05142B"/>
                </a:solidFill>
                <a:latin typeface="Grammarsaurus" pitchFamily="2" charset="0"/>
                <a:cs typeface="Gill Sans MT"/>
              </a:rPr>
              <a:t>technology</a:t>
            </a:r>
            <a:endParaRPr sz="3000" spc="-100">
              <a:latin typeface="Grammarsaurus" pitchFamily="2" charset="0"/>
              <a:cs typeface="Gill Sans MT"/>
            </a:endParaRPr>
          </a:p>
        </p:txBody>
      </p:sp>
      <p:grpSp>
        <p:nvGrpSpPr>
          <p:cNvPr id="10" name="object 10"/>
          <p:cNvGrpSpPr/>
          <p:nvPr/>
        </p:nvGrpSpPr>
        <p:grpSpPr>
          <a:xfrm>
            <a:off x="2158301" y="2748813"/>
            <a:ext cx="2105660" cy="708025"/>
            <a:chOff x="2158301" y="2748813"/>
            <a:chExt cx="2105660" cy="708025"/>
          </a:xfrm>
        </p:grpSpPr>
        <p:sp>
          <p:nvSpPr>
            <p:cNvPr id="11" name="object 11"/>
            <p:cNvSpPr/>
            <p:nvPr/>
          </p:nvSpPr>
          <p:spPr>
            <a:xfrm>
              <a:off x="2164651" y="2755163"/>
              <a:ext cx="2092960" cy="695325"/>
            </a:xfrm>
            <a:custGeom>
              <a:avLst/>
              <a:gdLst/>
              <a:ahLst/>
              <a:cxnLst/>
              <a:rect l="l" t="t" r="r" b="b"/>
              <a:pathLst>
                <a:path w="2092960" h="695325">
                  <a:moveTo>
                    <a:pt x="2054606" y="0"/>
                  </a:moveTo>
                  <a:lnTo>
                    <a:pt x="38341" y="0"/>
                  </a:lnTo>
                  <a:lnTo>
                    <a:pt x="23451" y="3024"/>
                  </a:lnTo>
                  <a:lnTo>
                    <a:pt x="11260" y="11260"/>
                  </a:lnTo>
                  <a:lnTo>
                    <a:pt x="3024" y="23451"/>
                  </a:lnTo>
                  <a:lnTo>
                    <a:pt x="0" y="38341"/>
                  </a:lnTo>
                  <a:lnTo>
                    <a:pt x="0" y="656412"/>
                  </a:lnTo>
                  <a:lnTo>
                    <a:pt x="3024" y="671296"/>
                  </a:lnTo>
                  <a:lnTo>
                    <a:pt x="11260" y="683488"/>
                  </a:lnTo>
                  <a:lnTo>
                    <a:pt x="23451" y="691727"/>
                  </a:lnTo>
                  <a:lnTo>
                    <a:pt x="38341" y="694753"/>
                  </a:lnTo>
                  <a:lnTo>
                    <a:pt x="2054606" y="694753"/>
                  </a:lnTo>
                  <a:lnTo>
                    <a:pt x="2069490" y="691727"/>
                  </a:lnTo>
                  <a:lnTo>
                    <a:pt x="2081682" y="683488"/>
                  </a:lnTo>
                  <a:lnTo>
                    <a:pt x="2089921" y="671296"/>
                  </a:lnTo>
                  <a:lnTo>
                    <a:pt x="2092947" y="656412"/>
                  </a:lnTo>
                  <a:lnTo>
                    <a:pt x="2092947" y="38341"/>
                  </a:lnTo>
                  <a:lnTo>
                    <a:pt x="2089921" y="23451"/>
                  </a:lnTo>
                  <a:lnTo>
                    <a:pt x="2081682" y="11260"/>
                  </a:lnTo>
                  <a:lnTo>
                    <a:pt x="2069490" y="3024"/>
                  </a:lnTo>
                  <a:lnTo>
                    <a:pt x="2054606" y="0"/>
                  </a:lnTo>
                  <a:close/>
                </a:path>
              </a:pathLst>
            </a:custGeom>
            <a:solidFill>
              <a:srgbClr val="4AF6C7"/>
            </a:solidFill>
          </p:spPr>
          <p:txBody>
            <a:bodyPr wrap="square" lIns="0" tIns="0" rIns="0" bIns="0" rtlCol="0"/>
            <a:lstStyle/>
            <a:p>
              <a:endParaRPr/>
            </a:p>
          </p:txBody>
        </p:sp>
        <p:sp>
          <p:nvSpPr>
            <p:cNvPr id="12" name="object 12"/>
            <p:cNvSpPr/>
            <p:nvPr/>
          </p:nvSpPr>
          <p:spPr>
            <a:xfrm>
              <a:off x="2164651" y="2755163"/>
              <a:ext cx="2092960" cy="695325"/>
            </a:xfrm>
            <a:custGeom>
              <a:avLst/>
              <a:gdLst/>
              <a:ahLst/>
              <a:cxnLst/>
              <a:rect l="l" t="t" r="r" b="b"/>
              <a:pathLst>
                <a:path w="2092960" h="695325">
                  <a:moveTo>
                    <a:pt x="2054606" y="694753"/>
                  </a:moveTo>
                  <a:lnTo>
                    <a:pt x="38341" y="694753"/>
                  </a:lnTo>
                  <a:lnTo>
                    <a:pt x="23451" y="691727"/>
                  </a:lnTo>
                  <a:lnTo>
                    <a:pt x="11260" y="683488"/>
                  </a:lnTo>
                  <a:lnTo>
                    <a:pt x="3024" y="671296"/>
                  </a:lnTo>
                  <a:lnTo>
                    <a:pt x="0" y="656412"/>
                  </a:lnTo>
                  <a:lnTo>
                    <a:pt x="0" y="38341"/>
                  </a:lnTo>
                  <a:lnTo>
                    <a:pt x="3024" y="23451"/>
                  </a:lnTo>
                  <a:lnTo>
                    <a:pt x="11260" y="11260"/>
                  </a:lnTo>
                  <a:lnTo>
                    <a:pt x="23451" y="3024"/>
                  </a:lnTo>
                  <a:lnTo>
                    <a:pt x="38341" y="0"/>
                  </a:lnTo>
                  <a:lnTo>
                    <a:pt x="2054606" y="0"/>
                  </a:lnTo>
                  <a:lnTo>
                    <a:pt x="2069490" y="3024"/>
                  </a:lnTo>
                  <a:lnTo>
                    <a:pt x="2081682" y="11260"/>
                  </a:lnTo>
                  <a:lnTo>
                    <a:pt x="2089921" y="23451"/>
                  </a:lnTo>
                  <a:lnTo>
                    <a:pt x="2092947" y="38341"/>
                  </a:lnTo>
                  <a:lnTo>
                    <a:pt x="2092947" y="656412"/>
                  </a:lnTo>
                  <a:lnTo>
                    <a:pt x="2089921" y="671296"/>
                  </a:lnTo>
                  <a:lnTo>
                    <a:pt x="2081682" y="683488"/>
                  </a:lnTo>
                  <a:lnTo>
                    <a:pt x="2069490" y="691727"/>
                  </a:lnTo>
                  <a:lnTo>
                    <a:pt x="2054606" y="694753"/>
                  </a:lnTo>
                  <a:close/>
                </a:path>
              </a:pathLst>
            </a:custGeom>
            <a:ln w="12700">
              <a:solidFill>
                <a:srgbClr val="05142B"/>
              </a:solidFill>
            </a:ln>
          </p:spPr>
          <p:txBody>
            <a:bodyPr wrap="square" lIns="0" tIns="0" rIns="0" bIns="0" rtlCol="0"/>
            <a:lstStyle/>
            <a:p>
              <a:endParaRPr/>
            </a:p>
          </p:txBody>
        </p:sp>
      </p:grpSp>
      <p:sp>
        <p:nvSpPr>
          <p:cNvPr id="13" name="object 13"/>
          <p:cNvSpPr txBox="1"/>
          <p:nvPr/>
        </p:nvSpPr>
        <p:spPr>
          <a:xfrm>
            <a:off x="2353026" y="2845514"/>
            <a:ext cx="1763078" cy="474489"/>
          </a:xfrm>
          <a:prstGeom prst="rect">
            <a:avLst/>
          </a:prstGeom>
        </p:spPr>
        <p:txBody>
          <a:bodyPr vert="horz" wrap="square" lIns="0" tIns="12700" rIns="0" bIns="0" rtlCol="0">
            <a:spAutoFit/>
          </a:bodyPr>
          <a:lstStyle/>
          <a:p>
            <a:pPr marL="12700">
              <a:lnSpc>
                <a:spcPct val="100000"/>
              </a:lnSpc>
              <a:spcBef>
                <a:spcPts val="100"/>
              </a:spcBef>
            </a:pPr>
            <a:r>
              <a:rPr sz="3000" b="1" spc="-100" dirty="0">
                <a:solidFill>
                  <a:srgbClr val="05142B"/>
                </a:solidFill>
                <a:latin typeface="Grammarsaurus" pitchFamily="2" charset="0"/>
                <a:cs typeface="Gill Sans MT"/>
              </a:rPr>
              <a:t>typewriter</a:t>
            </a:r>
            <a:endParaRPr sz="3000" spc="-100">
              <a:latin typeface="Grammarsaurus" pitchFamily="2" charset="0"/>
              <a:cs typeface="Gill Sans MT"/>
            </a:endParaRPr>
          </a:p>
        </p:txBody>
      </p:sp>
      <p:grpSp>
        <p:nvGrpSpPr>
          <p:cNvPr id="14" name="object 14"/>
          <p:cNvGrpSpPr/>
          <p:nvPr/>
        </p:nvGrpSpPr>
        <p:grpSpPr>
          <a:xfrm>
            <a:off x="2158301" y="3994924"/>
            <a:ext cx="1463675" cy="708025"/>
            <a:chOff x="2158301" y="3994924"/>
            <a:chExt cx="1463675" cy="708025"/>
          </a:xfrm>
        </p:grpSpPr>
        <p:sp>
          <p:nvSpPr>
            <p:cNvPr id="15" name="object 15"/>
            <p:cNvSpPr/>
            <p:nvPr/>
          </p:nvSpPr>
          <p:spPr>
            <a:xfrm>
              <a:off x="2164651" y="4001274"/>
              <a:ext cx="1450975" cy="695325"/>
            </a:xfrm>
            <a:custGeom>
              <a:avLst/>
              <a:gdLst/>
              <a:ahLst/>
              <a:cxnLst/>
              <a:rect l="l" t="t" r="r" b="b"/>
              <a:pathLst>
                <a:path w="1450975" h="695325">
                  <a:moveTo>
                    <a:pt x="1412519" y="0"/>
                  </a:moveTo>
                  <a:lnTo>
                    <a:pt x="38341" y="0"/>
                  </a:lnTo>
                  <a:lnTo>
                    <a:pt x="23451" y="3024"/>
                  </a:lnTo>
                  <a:lnTo>
                    <a:pt x="11260" y="11260"/>
                  </a:lnTo>
                  <a:lnTo>
                    <a:pt x="3024" y="23451"/>
                  </a:lnTo>
                  <a:lnTo>
                    <a:pt x="0" y="38341"/>
                  </a:lnTo>
                  <a:lnTo>
                    <a:pt x="0" y="656412"/>
                  </a:lnTo>
                  <a:lnTo>
                    <a:pt x="3024" y="671296"/>
                  </a:lnTo>
                  <a:lnTo>
                    <a:pt x="11260" y="683488"/>
                  </a:lnTo>
                  <a:lnTo>
                    <a:pt x="23451" y="691727"/>
                  </a:lnTo>
                  <a:lnTo>
                    <a:pt x="38341" y="694753"/>
                  </a:lnTo>
                  <a:lnTo>
                    <a:pt x="1412519" y="694753"/>
                  </a:lnTo>
                  <a:lnTo>
                    <a:pt x="1427409" y="691727"/>
                  </a:lnTo>
                  <a:lnTo>
                    <a:pt x="1439600" y="683488"/>
                  </a:lnTo>
                  <a:lnTo>
                    <a:pt x="1447836" y="671296"/>
                  </a:lnTo>
                  <a:lnTo>
                    <a:pt x="1450860" y="656412"/>
                  </a:lnTo>
                  <a:lnTo>
                    <a:pt x="1450860" y="38341"/>
                  </a:lnTo>
                  <a:lnTo>
                    <a:pt x="1447836" y="23451"/>
                  </a:lnTo>
                  <a:lnTo>
                    <a:pt x="1439600" y="11260"/>
                  </a:lnTo>
                  <a:lnTo>
                    <a:pt x="1427409" y="3024"/>
                  </a:lnTo>
                  <a:lnTo>
                    <a:pt x="1412519" y="0"/>
                  </a:lnTo>
                  <a:close/>
                </a:path>
              </a:pathLst>
            </a:custGeom>
            <a:solidFill>
              <a:srgbClr val="4AF6C7"/>
            </a:solidFill>
          </p:spPr>
          <p:txBody>
            <a:bodyPr wrap="square" lIns="0" tIns="0" rIns="0" bIns="0" rtlCol="0"/>
            <a:lstStyle/>
            <a:p>
              <a:endParaRPr/>
            </a:p>
          </p:txBody>
        </p:sp>
        <p:sp>
          <p:nvSpPr>
            <p:cNvPr id="16" name="object 16"/>
            <p:cNvSpPr/>
            <p:nvPr/>
          </p:nvSpPr>
          <p:spPr>
            <a:xfrm>
              <a:off x="2164651" y="4001274"/>
              <a:ext cx="1450975" cy="695325"/>
            </a:xfrm>
            <a:custGeom>
              <a:avLst/>
              <a:gdLst/>
              <a:ahLst/>
              <a:cxnLst/>
              <a:rect l="l" t="t" r="r" b="b"/>
              <a:pathLst>
                <a:path w="1450975" h="695325">
                  <a:moveTo>
                    <a:pt x="1412519" y="694753"/>
                  </a:moveTo>
                  <a:lnTo>
                    <a:pt x="38341" y="694753"/>
                  </a:lnTo>
                  <a:lnTo>
                    <a:pt x="23451" y="691727"/>
                  </a:lnTo>
                  <a:lnTo>
                    <a:pt x="11260" y="683488"/>
                  </a:lnTo>
                  <a:lnTo>
                    <a:pt x="3024" y="671296"/>
                  </a:lnTo>
                  <a:lnTo>
                    <a:pt x="0" y="656412"/>
                  </a:lnTo>
                  <a:lnTo>
                    <a:pt x="0" y="38341"/>
                  </a:lnTo>
                  <a:lnTo>
                    <a:pt x="3024" y="23451"/>
                  </a:lnTo>
                  <a:lnTo>
                    <a:pt x="11260" y="11260"/>
                  </a:lnTo>
                  <a:lnTo>
                    <a:pt x="23451" y="3024"/>
                  </a:lnTo>
                  <a:lnTo>
                    <a:pt x="38341" y="0"/>
                  </a:lnTo>
                  <a:lnTo>
                    <a:pt x="1412519" y="0"/>
                  </a:lnTo>
                  <a:lnTo>
                    <a:pt x="1427409" y="3024"/>
                  </a:lnTo>
                  <a:lnTo>
                    <a:pt x="1439600" y="11260"/>
                  </a:lnTo>
                  <a:lnTo>
                    <a:pt x="1447836" y="23451"/>
                  </a:lnTo>
                  <a:lnTo>
                    <a:pt x="1450860" y="38341"/>
                  </a:lnTo>
                  <a:lnTo>
                    <a:pt x="1450860" y="656412"/>
                  </a:lnTo>
                  <a:lnTo>
                    <a:pt x="1447836" y="671296"/>
                  </a:lnTo>
                  <a:lnTo>
                    <a:pt x="1439600" y="683488"/>
                  </a:lnTo>
                  <a:lnTo>
                    <a:pt x="1427409" y="691727"/>
                  </a:lnTo>
                  <a:lnTo>
                    <a:pt x="1412519" y="694753"/>
                  </a:lnTo>
                  <a:close/>
                </a:path>
              </a:pathLst>
            </a:custGeom>
            <a:ln w="12700">
              <a:solidFill>
                <a:srgbClr val="05142B"/>
              </a:solidFill>
            </a:ln>
          </p:spPr>
          <p:txBody>
            <a:bodyPr wrap="square" lIns="0" tIns="0" rIns="0" bIns="0" rtlCol="0"/>
            <a:lstStyle/>
            <a:p>
              <a:endParaRPr/>
            </a:p>
          </p:txBody>
        </p:sp>
      </p:grpSp>
      <p:sp>
        <p:nvSpPr>
          <p:cNvPr id="17" name="object 17"/>
          <p:cNvSpPr txBox="1"/>
          <p:nvPr/>
        </p:nvSpPr>
        <p:spPr>
          <a:xfrm>
            <a:off x="2353026" y="4111691"/>
            <a:ext cx="1065165" cy="474489"/>
          </a:xfrm>
          <a:prstGeom prst="rect">
            <a:avLst/>
          </a:prstGeom>
        </p:spPr>
        <p:txBody>
          <a:bodyPr vert="horz" wrap="square" lIns="0" tIns="12700" rIns="0" bIns="0" rtlCol="0">
            <a:spAutoFit/>
          </a:bodyPr>
          <a:lstStyle/>
          <a:p>
            <a:pPr marL="12700">
              <a:lnSpc>
                <a:spcPct val="100000"/>
              </a:lnSpc>
              <a:spcBef>
                <a:spcPts val="100"/>
              </a:spcBef>
            </a:pPr>
            <a:r>
              <a:rPr sz="3000" b="1" spc="-100" dirty="0">
                <a:solidFill>
                  <a:srgbClr val="05142B"/>
                </a:solidFill>
                <a:latin typeface="Grammarsaurus" pitchFamily="2" charset="0"/>
                <a:cs typeface="Gill Sans MT"/>
              </a:rPr>
              <a:t>before</a:t>
            </a:r>
            <a:endParaRPr sz="3000" spc="-100" dirty="0">
              <a:latin typeface="Grammarsaurus" pitchFamily="2" charset="0"/>
              <a:cs typeface="Gill Sans MT"/>
            </a:endParaRPr>
          </a:p>
        </p:txBody>
      </p:sp>
      <p:grpSp>
        <p:nvGrpSpPr>
          <p:cNvPr id="18" name="object 18"/>
          <p:cNvGrpSpPr/>
          <p:nvPr/>
        </p:nvGrpSpPr>
        <p:grpSpPr>
          <a:xfrm>
            <a:off x="2158288" y="5241033"/>
            <a:ext cx="1205230" cy="708025"/>
            <a:chOff x="2158288" y="5241033"/>
            <a:chExt cx="1205230" cy="708025"/>
          </a:xfrm>
        </p:grpSpPr>
        <p:sp>
          <p:nvSpPr>
            <p:cNvPr id="19" name="object 19"/>
            <p:cNvSpPr/>
            <p:nvPr/>
          </p:nvSpPr>
          <p:spPr>
            <a:xfrm>
              <a:off x="2164638" y="5247383"/>
              <a:ext cx="1192530" cy="695325"/>
            </a:xfrm>
            <a:custGeom>
              <a:avLst/>
              <a:gdLst/>
              <a:ahLst/>
              <a:cxnLst/>
              <a:rect l="l" t="t" r="r" b="b"/>
              <a:pathLst>
                <a:path w="1192529" h="695325">
                  <a:moveTo>
                    <a:pt x="1146352" y="0"/>
                  </a:moveTo>
                  <a:lnTo>
                    <a:pt x="46037" y="0"/>
                  </a:lnTo>
                  <a:lnTo>
                    <a:pt x="28160" y="3633"/>
                  </a:lnTo>
                  <a:lnTo>
                    <a:pt x="13522" y="13527"/>
                  </a:lnTo>
                  <a:lnTo>
                    <a:pt x="3632" y="28166"/>
                  </a:lnTo>
                  <a:lnTo>
                    <a:pt x="0" y="46037"/>
                  </a:lnTo>
                  <a:lnTo>
                    <a:pt x="0" y="648728"/>
                  </a:lnTo>
                  <a:lnTo>
                    <a:pt x="3632" y="666605"/>
                  </a:lnTo>
                  <a:lnTo>
                    <a:pt x="13522" y="681243"/>
                  </a:lnTo>
                  <a:lnTo>
                    <a:pt x="28160" y="691134"/>
                  </a:lnTo>
                  <a:lnTo>
                    <a:pt x="46037" y="694766"/>
                  </a:lnTo>
                  <a:lnTo>
                    <a:pt x="1146352" y="694766"/>
                  </a:lnTo>
                  <a:lnTo>
                    <a:pt x="1164229" y="691134"/>
                  </a:lnTo>
                  <a:lnTo>
                    <a:pt x="1178867" y="681243"/>
                  </a:lnTo>
                  <a:lnTo>
                    <a:pt x="1188758" y="666605"/>
                  </a:lnTo>
                  <a:lnTo>
                    <a:pt x="1192390" y="648728"/>
                  </a:lnTo>
                  <a:lnTo>
                    <a:pt x="1192390" y="46037"/>
                  </a:lnTo>
                  <a:lnTo>
                    <a:pt x="1188758" y="28166"/>
                  </a:lnTo>
                  <a:lnTo>
                    <a:pt x="1178867" y="13527"/>
                  </a:lnTo>
                  <a:lnTo>
                    <a:pt x="1164229" y="3633"/>
                  </a:lnTo>
                  <a:lnTo>
                    <a:pt x="1146352" y="0"/>
                  </a:lnTo>
                  <a:close/>
                </a:path>
              </a:pathLst>
            </a:custGeom>
            <a:solidFill>
              <a:srgbClr val="4AF6C7"/>
            </a:solidFill>
          </p:spPr>
          <p:txBody>
            <a:bodyPr wrap="square" lIns="0" tIns="0" rIns="0" bIns="0" rtlCol="0"/>
            <a:lstStyle/>
            <a:p>
              <a:endParaRPr/>
            </a:p>
          </p:txBody>
        </p:sp>
        <p:sp>
          <p:nvSpPr>
            <p:cNvPr id="20" name="object 20"/>
            <p:cNvSpPr/>
            <p:nvPr/>
          </p:nvSpPr>
          <p:spPr>
            <a:xfrm>
              <a:off x="2164638" y="5247383"/>
              <a:ext cx="1192530" cy="695325"/>
            </a:xfrm>
            <a:custGeom>
              <a:avLst/>
              <a:gdLst/>
              <a:ahLst/>
              <a:cxnLst/>
              <a:rect l="l" t="t" r="r" b="b"/>
              <a:pathLst>
                <a:path w="1192529" h="695325">
                  <a:moveTo>
                    <a:pt x="1146352" y="694766"/>
                  </a:moveTo>
                  <a:lnTo>
                    <a:pt x="46037" y="694766"/>
                  </a:lnTo>
                  <a:lnTo>
                    <a:pt x="28160" y="691134"/>
                  </a:lnTo>
                  <a:lnTo>
                    <a:pt x="13522" y="681243"/>
                  </a:lnTo>
                  <a:lnTo>
                    <a:pt x="3632" y="666605"/>
                  </a:lnTo>
                  <a:lnTo>
                    <a:pt x="0" y="648728"/>
                  </a:lnTo>
                  <a:lnTo>
                    <a:pt x="0" y="46037"/>
                  </a:lnTo>
                  <a:lnTo>
                    <a:pt x="3632" y="28166"/>
                  </a:lnTo>
                  <a:lnTo>
                    <a:pt x="13522" y="13527"/>
                  </a:lnTo>
                  <a:lnTo>
                    <a:pt x="28160" y="3633"/>
                  </a:lnTo>
                  <a:lnTo>
                    <a:pt x="46037" y="0"/>
                  </a:lnTo>
                  <a:lnTo>
                    <a:pt x="1146352" y="0"/>
                  </a:lnTo>
                  <a:lnTo>
                    <a:pt x="1164229" y="3633"/>
                  </a:lnTo>
                  <a:lnTo>
                    <a:pt x="1178867" y="13527"/>
                  </a:lnTo>
                  <a:lnTo>
                    <a:pt x="1188758" y="28166"/>
                  </a:lnTo>
                  <a:lnTo>
                    <a:pt x="1192390" y="46037"/>
                  </a:lnTo>
                  <a:lnTo>
                    <a:pt x="1192390" y="648728"/>
                  </a:lnTo>
                  <a:lnTo>
                    <a:pt x="1188758" y="666605"/>
                  </a:lnTo>
                  <a:lnTo>
                    <a:pt x="1178867" y="681243"/>
                  </a:lnTo>
                  <a:lnTo>
                    <a:pt x="1164229" y="691134"/>
                  </a:lnTo>
                  <a:lnTo>
                    <a:pt x="1146352" y="694766"/>
                  </a:lnTo>
                  <a:close/>
                </a:path>
              </a:pathLst>
            </a:custGeom>
            <a:ln w="12700">
              <a:solidFill>
                <a:srgbClr val="05142B"/>
              </a:solidFill>
            </a:ln>
          </p:spPr>
          <p:txBody>
            <a:bodyPr wrap="square" lIns="0" tIns="0" rIns="0" bIns="0" rtlCol="0"/>
            <a:lstStyle/>
            <a:p>
              <a:endParaRPr/>
            </a:p>
          </p:txBody>
        </p:sp>
      </p:grpSp>
      <p:sp>
        <p:nvSpPr>
          <p:cNvPr id="21" name="object 21"/>
          <p:cNvSpPr txBox="1"/>
          <p:nvPr/>
        </p:nvSpPr>
        <p:spPr>
          <a:xfrm>
            <a:off x="2185367" y="5362266"/>
            <a:ext cx="1232824" cy="482600"/>
          </a:xfrm>
          <a:prstGeom prst="rect">
            <a:avLst/>
          </a:prstGeom>
        </p:spPr>
        <p:txBody>
          <a:bodyPr vert="horz" wrap="square" lIns="0" tIns="12700" rIns="0" bIns="0" rtlCol="0">
            <a:spAutoFit/>
          </a:bodyPr>
          <a:lstStyle/>
          <a:p>
            <a:pPr marL="191135">
              <a:lnSpc>
                <a:spcPct val="100000"/>
              </a:lnSpc>
              <a:spcBef>
                <a:spcPts val="100"/>
              </a:spcBef>
            </a:pPr>
            <a:r>
              <a:rPr sz="3000" b="1" spc="-100" dirty="0">
                <a:solidFill>
                  <a:srgbClr val="05142B"/>
                </a:solidFill>
                <a:latin typeface="Grammarsaurus" pitchFamily="2" charset="0"/>
                <a:cs typeface="Gill Sans MT"/>
              </a:rPr>
              <a:t>after</a:t>
            </a:r>
            <a:endParaRPr sz="3000" spc="-100" dirty="0">
              <a:latin typeface="Grammarsaurus" pitchFamily="2" charset="0"/>
              <a:cs typeface="Gill Sans MT"/>
            </a:endParaRPr>
          </a:p>
        </p:txBody>
      </p:sp>
      <p:sp>
        <p:nvSpPr>
          <p:cNvPr id="22" name="object 22"/>
          <p:cNvSpPr txBox="1"/>
          <p:nvPr/>
        </p:nvSpPr>
        <p:spPr>
          <a:xfrm>
            <a:off x="4483036" y="1379174"/>
            <a:ext cx="6489764" cy="812530"/>
          </a:xfrm>
          <a:prstGeom prst="rect">
            <a:avLst/>
          </a:prstGeom>
        </p:spPr>
        <p:txBody>
          <a:bodyPr vert="horz" wrap="square" lIns="0" tIns="137160" rIns="0" bIns="0" rtlCol="0">
            <a:spAutoFit/>
          </a:bodyPr>
          <a:lstStyle/>
          <a:p>
            <a:pPr marL="295275" marR="7620" indent="-283210">
              <a:lnSpc>
                <a:spcPct val="72800"/>
              </a:lnSpc>
              <a:spcBef>
                <a:spcPts val="1080"/>
              </a:spcBef>
            </a:pPr>
            <a:r>
              <a:rPr sz="2900" spc="-150" dirty="0">
                <a:solidFill>
                  <a:srgbClr val="05142B"/>
                </a:solidFill>
                <a:latin typeface="Grammarsaurus" pitchFamily="2" charset="0"/>
                <a:cs typeface="Gill Sans MT"/>
              </a:rPr>
              <a:t>– something created by humans to make things easier and/or solve a problem</a:t>
            </a:r>
            <a:endParaRPr sz="2900" spc="-150">
              <a:latin typeface="Grammarsaurus" pitchFamily="2" charset="0"/>
              <a:cs typeface="Gill Sans MT"/>
            </a:endParaRPr>
          </a:p>
        </p:txBody>
      </p:sp>
      <p:sp>
        <p:nvSpPr>
          <p:cNvPr id="23" name="object 23"/>
          <p:cNvSpPr txBox="1"/>
          <p:nvPr/>
        </p:nvSpPr>
        <p:spPr>
          <a:xfrm>
            <a:off x="4399978" y="2803352"/>
            <a:ext cx="7562192" cy="812530"/>
          </a:xfrm>
          <a:prstGeom prst="rect">
            <a:avLst/>
          </a:prstGeom>
        </p:spPr>
        <p:txBody>
          <a:bodyPr vert="horz" wrap="square" lIns="0" tIns="137160" rIns="0" bIns="0" rtlCol="0">
            <a:spAutoFit/>
          </a:bodyPr>
          <a:lstStyle/>
          <a:p>
            <a:pPr marL="295275" marR="7620" indent="-283210">
              <a:lnSpc>
                <a:spcPct val="72800"/>
              </a:lnSpc>
              <a:spcBef>
                <a:spcPts val="1080"/>
              </a:spcBef>
            </a:pPr>
            <a:r>
              <a:rPr sz="2900" spc="-150" dirty="0">
                <a:solidFill>
                  <a:srgbClr val="05142B"/>
                </a:solidFill>
                <a:latin typeface="Grammarsaurus" pitchFamily="2" charset="0"/>
                <a:cs typeface="Gill Sans MT"/>
              </a:rPr>
              <a:t>– a machine with keys for producing letters and numbers one at a time on paper</a:t>
            </a:r>
            <a:endParaRPr sz="2900" spc="-150">
              <a:latin typeface="Grammarsaurus" pitchFamily="2" charset="0"/>
              <a:cs typeface="Gill Sans MT"/>
            </a:endParaRPr>
          </a:p>
        </p:txBody>
      </p:sp>
      <p:sp>
        <p:nvSpPr>
          <p:cNvPr id="24" name="object 24"/>
          <p:cNvSpPr txBox="1"/>
          <p:nvPr/>
        </p:nvSpPr>
        <p:spPr>
          <a:xfrm>
            <a:off x="3757993" y="4080083"/>
            <a:ext cx="4886858" cy="474489"/>
          </a:xfrm>
          <a:prstGeom prst="rect">
            <a:avLst/>
          </a:prstGeom>
        </p:spPr>
        <p:txBody>
          <a:bodyPr vert="horz" wrap="square" lIns="0" tIns="12700" rIns="0" bIns="0" rtlCol="0">
            <a:spAutoFit/>
          </a:bodyPr>
          <a:lstStyle/>
          <a:p>
            <a:pPr marL="12700">
              <a:lnSpc>
                <a:spcPct val="100000"/>
              </a:lnSpc>
              <a:spcBef>
                <a:spcPts val="100"/>
              </a:spcBef>
            </a:pPr>
            <a:r>
              <a:rPr sz="2900" spc="-150" dirty="0">
                <a:solidFill>
                  <a:srgbClr val="05142B"/>
                </a:solidFill>
                <a:latin typeface="Grammarsaurus" pitchFamily="2" charset="0"/>
                <a:cs typeface="Gill Sans MT"/>
              </a:rPr>
              <a:t>– at an earlier time, in the past</a:t>
            </a:r>
            <a:endParaRPr sz="2900" spc="-150">
              <a:latin typeface="Grammarsaurus" pitchFamily="2" charset="0"/>
              <a:cs typeface="Gill Sans MT"/>
            </a:endParaRPr>
          </a:p>
        </p:txBody>
      </p:sp>
      <p:sp>
        <p:nvSpPr>
          <p:cNvPr id="25" name="object 25"/>
          <p:cNvSpPr txBox="1"/>
          <p:nvPr/>
        </p:nvSpPr>
        <p:spPr>
          <a:xfrm>
            <a:off x="3520249" y="5325572"/>
            <a:ext cx="2224427" cy="474489"/>
          </a:xfrm>
          <a:prstGeom prst="rect">
            <a:avLst/>
          </a:prstGeom>
        </p:spPr>
        <p:txBody>
          <a:bodyPr vert="horz" wrap="square" lIns="0" tIns="12700" rIns="0" bIns="0" rtlCol="0">
            <a:spAutoFit/>
          </a:bodyPr>
          <a:lstStyle/>
          <a:p>
            <a:pPr marL="12700">
              <a:lnSpc>
                <a:spcPct val="100000"/>
              </a:lnSpc>
              <a:spcBef>
                <a:spcPts val="100"/>
              </a:spcBef>
            </a:pPr>
            <a:r>
              <a:rPr sz="2900" spc="-150" dirty="0">
                <a:solidFill>
                  <a:srgbClr val="05142B"/>
                </a:solidFill>
                <a:latin typeface="Grammarsaurus" pitchFamily="2" charset="0"/>
                <a:cs typeface="Gill Sans MT"/>
              </a:rPr>
              <a:t>– later in time</a:t>
            </a:r>
            <a:endParaRPr sz="2900" spc="-150">
              <a:latin typeface="Grammarsaurus" pitchFamily="2" charset="0"/>
              <a:cs typeface="Gill Sans MT"/>
            </a:endParaRPr>
          </a:p>
        </p:txBody>
      </p:sp>
      <p:pic>
        <p:nvPicPr>
          <p:cNvPr id="26" name="object 26"/>
          <p:cNvPicPr/>
          <p:nvPr/>
        </p:nvPicPr>
        <p:blipFill>
          <a:blip r:embed="rId2" cstate="print"/>
          <a:stretch>
            <a:fillRect/>
          </a:stretch>
        </p:blipFill>
        <p:spPr>
          <a:xfrm>
            <a:off x="1298257" y="1570570"/>
            <a:ext cx="571703" cy="571703"/>
          </a:xfrm>
          <a:prstGeom prst="rect">
            <a:avLst/>
          </a:prstGeom>
        </p:spPr>
      </p:pic>
      <p:grpSp>
        <p:nvGrpSpPr>
          <p:cNvPr id="27" name="object 27"/>
          <p:cNvGrpSpPr/>
          <p:nvPr/>
        </p:nvGrpSpPr>
        <p:grpSpPr>
          <a:xfrm>
            <a:off x="1308233" y="5290845"/>
            <a:ext cx="627380" cy="608330"/>
            <a:chOff x="1308233" y="5290845"/>
            <a:chExt cx="627380" cy="608330"/>
          </a:xfrm>
        </p:grpSpPr>
        <p:sp>
          <p:nvSpPr>
            <p:cNvPr id="28" name="object 28"/>
            <p:cNvSpPr/>
            <p:nvPr/>
          </p:nvSpPr>
          <p:spPr>
            <a:xfrm>
              <a:off x="1621828" y="5519732"/>
              <a:ext cx="304165" cy="321945"/>
            </a:xfrm>
            <a:custGeom>
              <a:avLst/>
              <a:gdLst/>
              <a:ahLst/>
              <a:cxnLst/>
              <a:rect l="l" t="t" r="r" b="b"/>
              <a:pathLst>
                <a:path w="304164" h="321945">
                  <a:moveTo>
                    <a:pt x="295948" y="0"/>
                  </a:moveTo>
                  <a:lnTo>
                    <a:pt x="7975" y="0"/>
                  </a:lnTo>
                  <a:lnTo>
                    <a:pt x="0" y="7975"/>
                  </a:lnTo>
                  <a:lnTo>
                    <a:pt x="0" y="313766"/>
                  </a:lnTo>
                  <a:lnTo>
                    <a:pt x="7975" y="321741"/>
                  </a:lnTo>
                  <a:lnTo>
                    <a:pt x="286118" y="321741"/>
                  </a:lnTo>
                  <a:lnTo>
                    <a:pt x="295948" y="321741"/>
                  </a:lnTo>
                  <a:lnTo>
                    <a:pt x="303923" y="313766"/>
                  </a:lnTo>
                  <a:lnTo>
                    <a:pt x="303923" y="7975"/>
                  </a:lnTo>
                  <a:lnTo>
                    <a:pt x="295948" y="0"/>
                  </a:lnTo>
                  <a:close/>
                </a:path>
              </a:pathLst>
            </a:custGeom>
            <a:solidFill>
              <a:srgbClr val="FBD6CE"/>
            </a:solidFill>
          </p:spPr>
          <p:txBody>
            <a:bodyPr wrap="square" lIns="0" tIns="0" rIns="0" bIns="0" rtlCol="0"/>
            <a:lstStyle/>
            <a:p>
              <a:endParaRPr/>
            </a:p>
          </p:txBody>
        </p:sp>
        <p:sp>
          <p:nvSpPr>
            <p:cNvPr id="29" name="object 29"/>
            <p:cNvSpPr/>
            <p:nvPr/>
          </p:nvSpPr>
          <p:spPr>
            <a:xfrm>
              <a:off x="1317904" y="5519732"/>
              <a:ext cx="304165" cy="321945"/>
            </a:xfrm>
            <a:custGeom>
              <a:avLst/>
              <a:gdLst/>
              <a:ahLst/>
              <a:cxnLst/>
              <a:rect l="l" t="t" r="r" b="b"/>
              <a:pathLst>
                <a:path w="304165" h="321945">
                  <a:moveTo>
                    <a:pt x="295948" y="0"/>
                  </a:moveTo>
                  <a:lnTo>
                    <a:pt x="7975" y="0"/>
                  </a:lnTo>
                  <a:lnTo>
                    <a:pt x="0" y="7975"/>
                  </a:lnTo>
                  <a:lnTo>
                    <a:pt x="0" y="313766"/>
                  </a:lnTo>
                  <a:lnTo>
                    <a:pt x="7975" y="321741"/>
                  </a:lnTo>
                  <a:lnTo>
                    <a:pt x="286118" y="321741"/>
                  </a:lnTo>
                  <a:lnTo>
                    <a:pt x="295948" y="321741"/>
                  </a:lnTo>
                  <a:lnTo>
                    <a:pt x="303923" y="313766"/>
                  </a:lnTo>
                  <a:lnTo>
                    <a:pt x="303923" y="7975"/>
                  </a:lnTo>
                  <a:lnTo>
                    <a:pt x="295948" y="0"/>
                  </a:lnTo>
                  <a:close/>
                </a:path>
              </a:pathLst>
            </a:custGeom>
            <a:solidFill>
              <a:srgbClr val="F8B1AE"/>
            </a:solidFill>
          </p:spPr>
          <p:txBody>
            <a:bodyPr wrap="square" lIns="0" tIns="0" rIns="0" bIns="0" rtlCol="0"/>
            <a:lstStyle/>
            <a:p>
              <a:endParaRPr/>
            </a:p>
          </p:txBody>
        </p:sp>
        <p:sp>
          <p:nvSpPr>
            <p:cNvPr id="30" name="object 30"/>
            <p:cNvSpPr/>
            <p:nvPr/>
          </p:nvSpPr>
          <p:spPr>
            <a:xfrm>
              <a:off x="1317904" y="5680189"/>
              <a:ext cx="304165" cy="161290"/>
            </a:xfrm>
            <a:custGeom>
              <a:avLst/>
              <a:gdLst/>
              <a:ahLst/>
              <a:cxnLst/>
              <a:rect l="l" t="t" r="r" b="b"/>
              <a:pathLst>
                <a:path w="304165" h="161289">
                  <a:moveTo>
                    <a:pt x="303923" y="0"/>
                  </a:moveTo>
                  <a:lnTo>
                    <a:pt x="0" y="0"/>
                  </a:lnTo>
                  <a:lnTo>
                    <a:pt x="0" y="153670"/>
                  </a:lnTo>
                  <a:lnTo>
                    <a:pt x="4165" y="153670"/>
                  </a:lnTo>
                  <a:lnTo>
                    <a:pt x="4165" y="161290"/>
                  </a:lnTo>
                  <a:lnTo>
                    <a:pt x="299758" y="161290"/>
                  </a:lnTo>
                  <a:lnTo>
                    <a:pt x="299758" y="153670"/>
                  </a:lnTo>
                  <a:lnTo>
                    <a:pt x="303923" y="153670"/>
                  </a:lnTo>
                  <a:lnTo>
                    <a:pt x="303923" y="0"/>
                  </a:lnTo>
                  <a:close/>
                </a:path>
              </a:pathLst>
            </a:custGeom>
            <a:solidFill>
              <a:srgbClr val="F59092"/>
            </a:solidFill>
          </p:spPr>
          <p:txBody>
            <a:bodyPr wrap="square" lIns="0" tIns="0" rIns="0" bIns="0" rtlCol="0"/>
            <a:lstStyle/>
            <a:p>
              <a:endParaRPr/>
            </a:p>
          </p:txBody>
        </p:sp>
        <p:sp>
          <p:nvSpPr>
            <p:cNvPr id="31" name="object 31"/>
            <p:cNvSpPr/>
            <p:nvPr/>
          </p:nvSpPr>
          <p:spPr>
            <a:xfrm>
              <a:off x="1621815" y="5680189"/>
              <a:ext cx="304165" cy="161290"/>
            </a:xfrm>
            <a:custGeom>
              <a:avLst/>
              <a:gdLst/>
              <a:ahLst/>
              <a:cxnLst/>
              <a:rect l="l" t="t" r="r" b="b"/>
              <a:pathLst>
                <a:path w="304164" h="161289">
                  <a:moveTo>
                    <a:pt x="303936" y="0"/>
                  </a:moveTo>
                  <a:lnTo>
                    <a:pt x="0" y="0"/>
                  </a:lnTo>
                  <a:lnTo>
                    <a:pt x="0" y="153670"/>
                  </a:lnTo>
                  <a:lnTo>
                    <a:pt x="4165" y="153670"/>
                  </a:lnTo>
                  <a:lnTo>
                    <a:pt x="4165" y="161290"/>
                  </a:lnTo>
                  <a:lnTo>
                    <a:pt x="299770" y="161290"/>
                  </a:lnTo>
                  <a:lnTo>
                    <a:pt x="299770" y="153670"/>
                  </a:lnTo>
                  <a:lnTo>
                    <a:pt x="303936" y="153670"/>
                  </a:lnTo>
                  <a:lnTo>
                    <a:pt x="303936" y="0"/>
                  </a:lnTo>
                  <a:close/>
                </a:path>
              </a:pathLst>
            </a:custGeom>
            <a:solidFill>
              <a:srgbClr val="F8B1AE"/>
            </a:solidFill>
          </p:spPr>
          <p:txBody>
            <a:bodyPr wrap="square" lIns="0" tIns="0" rIns="0" bIns="0" rtlCol="0"/>
            <a:lstStyle/>
            <a:p>
              <a:endParaRPr/>
            </a:p>
          </p:txBody>
        </p:sp>
        <p:sp>
          <p:nvSpPr>
            <p:cNvPr id="32" name="object 32"/>
            <p:cNvSpPr/>
            <p:nvPr/>
          </p:nvSpPr>
          <p:spPr>
            <a:xfrm>
              <a:off x="1413268" y="5596036"/>
              <a:ext cx="36195" cy="36195"/>
            </a:xfrm>
            <a:custGeom>
              <a:avLst/>
              <a:gdLst/>
              <a:ahLst/>
              <a:cxnLst/>
              <a:rect l="l" t="t" r="r" b="b"/>
              <a:pathLst>
                <a:path w="36194" h="36195">
                  <a:moveTo>
                    <a:pt x="27635" y="0"/>
                  </a:moveTo>
                  <a:lnTo>
                    <a:pt x="17805" y="0"/>
                  </a:lnTo>
                  <a:lnTo>
                    <a:pt x="7975" y="0"/>
                  </a:lnTo>
                  <a:lnTo>
                    <a:pt x="0" y="7975"/>
                  </a:lnTo>
                  <a:lnTo>
                    <a:pt x="0" y="27647"/>
                  </a:lnTo>
                  <a:lnTo>
                    <a:pt x="7975" y="35610"/>
                  </a:lnTo>
                  <a:lnTo>
                    <a:pt x="27635" y="35610"/>
                  </a:lnTo>
                  <a:lnTo>
                    <a:pt x="35610" y="27647"/>
                  </a:lnTo>
                  <a:lnTo>
                    <a:pt x="35610" y="7975"/>
                  </a:lnTo>
                  <a:lnTo>
                    <a:pt x="27635" y="0"/>
                  </a:lnTo>
                  <a:close/>
                </a:path>
              </a:pathLst>
            </a:custGeom>
            <a:solidFill>
              <a:srgbClr val="EF4A29"/>
            </a:solidFill>
          </p:spPr>
          <p:txBody>
            <a:bodyPr wrap="square" lIns="0" tIns="0" rIns="0" bIns="0" rtlCol="0"/>
            <a:lstStyle/>
            <a:p>
              <a:endParaRPr/>
            </a:p>
          </p:txBody>
        </p:sp>
        <p:sp>
          <p:nvSpPr>
            <p:cNvPr id="33" name="object 33"/>
            <p:cNvSpPr/>
            <p:nvPr/>
          </p:nvSpPr>
          <p:spPr>
            <a:xfrm>
              <a:off x="1394193" y="5680608"/>
              <a:ext cx="93345" cy="93345"/>
            </a:xfrm>
            <a:custGeom>
              <a:avLst/>
              <a:gdLst/>
              <a:ahLst/>
              <a:cxnLst/>
              <a:rect l="l" t="t" r="r" b="b"/>
              <a:pathLst>
                <a:path w="93344" h="93345">
                  <a:moveTo>
                    <a:pt x="35610" y="65201"/>
                  </a:moveTo>
                  <a:lnTo>
                    <a:pt x="27635" y="57226"/>
                  </a:lnTo>
                  <a:lnTo>
                    <a:pt x="17805" y="57226"/>
                  </a:lnTo>
                  <a:lnTo>
                    <a:pt x="7975" y="57226"/>
                  </a:lnTo>
                  <a:lnTo>
                    <a:pt x="0" y="65201"/>
                  </a:lnTo>
                  <a:lnTo>
                    <a:pt x="0" y="84874"/>
                  </a:lnTo>
                  <a:lnTo>
                    <a:pt x="7975" y="92837"/>
                  </a:lnTo>
                  <a:lnTo>
                    <a:pt x="27635" y="92837"/>
                  </a:lnTo>
                  <a:lnTo>
                    <a:pt x="35610" y="84874"/>
                  </a:lnTo>
                  <a:lnTo>
                    <a:pt x="35610" y="65201"/>
                  </a:lnTo>
                  <a:close/>
                </a:path>
                <a:path w="93344" h="93345">
                  <a:moveTo>
                    <a:pt x="92837" y="7975"/>
                  </a:moveTo>
                  <a:lnTo>
                    <a:pt x="84861" y="0"/>
                  </a:lnTo>
                  <a:lnTo>
                    <a:pt x="75031" y="0"/>
                  </a:lnTo>
                  <a:lnTo>
                    <a:pt x="65201" y="0"/>
                  </a:lnTo>
                  <a:lnTo>
                    <a:pt x="57226" y="7975"/>
                  </a:lnTo>
                  <a:lnTo>
                    <a:pt x="57226" y="27647"/>
                  </a:lnTo>
                  <a:lnTo>
                    <a:pt x="65201" y="35610"/>
                  </a:lnTo>
                  <a:lnTo>
                    <a:pt x="84861" y="35610"/>
                  </a:lnTo>
                  <a:lnTo>
                    <a:pt x="92837" y="27647"/>
                  </a:lnTo>
                  <a:lnTo>
                    <a:pt x="92837" y="7975"/>
                  </a:lnTo>
                  <a:close/>
                </a:path>
              </a:pathLst>
            </a:custGeom>
            <a:solidFill>
              <a:srgbClr val="E91E24"/>
            </a:solidFill>
          </p:spPr>
          <p:txBody>
            <a:bodyPr wrap="square" lIns="0" tIns="0" rIns="0" bIns="0" rtlCol="0"/>
            <a:lstStyle/>
            <a:p>
              <a:endParaRPr/>
            </a:p>
          </p:txBody>
        </p:sp>
        <p:sp>
          <p:nvSpPr>
            <p:cNvPr id="34" name="object 34"/>
            <p:cNvSpPr/>
            <p:nvPr/>
          </p:nvSpPr>
          <p:spPr>
            <a:xfrm>
              <a:off x="1508645" y="5615110"/>
              <a:ext cx="36195" cy="36195"/>
            </a:xfrm>
            <a:custGeom>
              <a:avLst/>
              <a:gdLst/>
              <a:ahLst/>
              <a:cxnLst/>
              <a:rect l="l" t="t" r="r" b="b"/>
              <a:pathLst>
                <a:path w="36194" h="36195">
                  <a:moveTo>
                    <a:pt x="27635" y="0"/>
                  </a:moveTo>
                  <a:lnTo>
                    <a:pt x="17805" y="0"/>
                  </a:lnTo>
                  <a:lnTo>
                    <a:pt x="7975" y="0"/>
                  </a:lnTo>
                  <a:lnTo>
                    <a:pt x="0" y="7975"/>
                  </a:lnTo>
                  <a:lnTo>
                    <a:pt x="0" y="27647"/>
                  </a:lnTo>
                  <a:lnTo>
                    <a:pt x="7975" y="35610"/>
                  </a:lnTo>
                  <a:lnTo>
                    <a:pt x="27635" y="35610"/>
                  </a:lnTo>
                  <a:lnTo>
                    <a:pt x="35610" y="27647"/>
                  </a:lnTo>
                  <a:lnTo>
                    <a:pt x="35610" y="7975"/>
                  </a:lnTo>
                  <a:lnTo>
                    <a:pt x="27635" y="0"/>
                  </a:lnTo>
                  <a:close/>
                </a:path>
              </a:pathLst>
            </a:custGeom>
            <a:solidFill>
              <a:srgbClr val="EF4A29"/>
            </a:solidFill>
          </p:spPr>
          <p:txBody>
            <a:bodyPr wrap="square" lIns="0" tIns="0" rIns="0" bIns="0" rtlCol="0"/>
            <a:lstStyle/>
            <a:p>
              <a:endParaRPr/>
            </a:p>
          </p:txBody>
        </p:sp>
        <p:sp>
          <p:nvSpPr>
            <p:cNvPr id="35" name="object 35"/>
            <p:cNvSpPr/>
            <p:nvPr/>
          </p:nvSpPr>
          <p:spPr>
            <a:xfrm>
              <a:off x="1527721" y="5718755"/>
              <a:ext cx="36195" cy="36195"/>
            </a:xfrm>
            <a:custGeom>
              <a:avLst/>
              <a:gdLst/>
              <a:ahLst/>
              <a:cxnLst/>
              <a:rect l="l" t="t" r="r" b="b"/>
              <a:pathLst>
                <a:path w="36194" h="36195">
                  <a:moveTo>
                    <a:pt x="27635" y="0"/>
                  </a:moveTo>
                  <a:lnTo>
                    <a:pt x="17805" y="0"/>
                  </a:lnTo>
                  <a:lnTo>
                    <a:pt x="7975" y="0"/>
                  </a:lnTo>
                  <a:lnTo>
                    <a:pt x="0" y="7975"/>
                  </a:lnTo>
                  <a:lnTo>
                    <a:pt x="0" y="27647"/>
                  </a:lnTo>
                  <a:lnTo>
                    <a:pt x="7975" y="35610"/>
                  </a:lnTo>
                  <a:lnTo>
                    <a:pt x="27635" y="35610"/>
                  </a:lnTo>
                  <a:lnTo>
                    <a:pt x="35610" y="27647"/>
                  </a:lnTo>
                  <a:lnTo>
                    <a:pt x="35610" y="7975"/>
                  </a:lnTo>
                  <a:lnTo>
                    <a:pt x="27635" y="0"/>
                  </a:lnTo>
                  <a:close/>
                </a:path>
              </a:pathLst>
            </a:custGeom>
            <a:solidFill>
              <a:srgbClr val="E91E24"/>
            </a:solidFill>
          </p:spPr>
          <p:txBody>
            <a:bodyPr wrap="square" lIns="0" tIns="0" rIns="0" bIns="0" rtlCol="0"/>
            <a:lstStyle/>
            <a:p>
              <a:endParaRPr/>
            </a:p>
          </p:txBody>
        </p:sp>
        <p:sp>
          <p:nvSpPr>
            <p:cNvPr id="36" name="object 36"/>
            <p:cNvSpPr/>
            <p:nvPr/>
          </p:nvSpPr>
          <p:spPr>
            <a:xfrm>
              <a:off x="1489570" y="5290845"/>
              <a:ext cx="302895" cy="188595"/>
            </a:xfrm>
            <a:custGeom>
              <a:avLst/>
              <a:gdLst/>
              <a:ahLst/>
              <a:cxnLst/>
              <a:rect l="l" t="t" r="r" b="b"/>
              <a:pathLst>
                <a:path w="302894" h="188595">
                  <a:moveTo>
                    <a:pt x="132257" y="0"/>
                  </a:moveTo>
                  <a:lnTo>
                    <a:pt x="90500" y="6752"/>
                  </a:lnTo>
                  <a:lnTo>
                    <a:pt x="54200" y="25549"/>
                  </a:lnTo>
                  <a:lnTo>
                    <a:pt x="25552" y="54194"/>
                  </a:lnTo>
                  <a:lnTo>
                    <a:pt x="6754" y="90495"/>
                  </a:lnTo>
                  <a:lnTo>
                    <a:pt x="0" y="132257"/>
                  </a:lnTo>
                  <a:lnTo>
                    <a:pt x="0" y="142087"/>
                  </a:lnTo>
                  <a:lnTo>
                    <a:pt x="7975" y="150063"/>
                  </a:lnTo>
                  <a:lnTo>
                    <a:pt x="27647" y="150063"/>
                  </a:lnTo>
                  <a:lnTo>
                    <a:pt x="35610" y="142087"/>
                  </a:lnTo>
                  <a:lnTo>
                    <a:pt x="35610" y="132257"/>
                  </a:lnTo>
                  <a:lnTo>
                    <a:pt x="43218" y="94675"/>
                  </a:lnTo>
                  <a:lnTo>
                    <a:pt x="63950" y="63950"/>
                  </a:lnTo>
                  <a:lnTo>
                    <a:pt x="94675" y="43218"/>
                  </a:lnTo>
                  <a:lnTo>
                    <a:pt x="132257" y="35610"/>
                  </a:lnTo>
                  <a:lnTo>
                    <a:pt x="168752" y="42763"/>
                  </a:lnTo>
                  <a:lnTo>
                    <a:pt x="198899" y="62323"/>
                  </a:lnTo>
                  <a:lnTo>
                    <a:pt x="219852" y="91444"/>
                  </a:lnTo>
                  <a:lnTo>
                    <a:pt x="228765" y="127279"/>
                  </a:lnTo>
                  <a:lnTo>
                    <a:pt x="221145" y="119659"/>
                  </a:lnTo>
                  <a:lnTo>
                    <a:pt x="215258" y="115744"/>
                  </a:lnTo>
                  <a:lnTo>
                    <a:pt x="208557" y="114439"/>
                  </a:lnTo>
                  <a:lnTo>
                    <a:pt x="201855" y="115744"/>
                  </a:lnTo>
                  <a:lnTo>
                    <a:pt x="195960" y="119659"/>
                  </a:lnTo>
                  <a:lnTo>
                    <a:pt x="192053" y="125553"/>
                  </a:lnTo>
                  <a:lnTo>
                    <a:pt x="190750" y="132256"/>
                  </a:lnTo>
                  <a:lnTo>
                    <a:pt x="192053" y="138956"/>
                  </a:lnTo>
                  <a:lnTo>
                    <a:pt x="195960" y="144843"/>
                  </a:lnTo>
                  <a:lnTo>
                    <a:pt x="237591" y="186474"/>
                  </a:lnTo>
                  <a:lnTo>
                    <a:pt x="242150" y="188214"/>
                  </a:lnTo>
                  <a:lnTo>
                    <a:pt x="251256" y="188214"/>
                  </a:lnTo>
                  <a:lnTo>
                    <a:pt x="255816" y="186474"/>
                  </a:lnTo>
                  <a:lnTo>
                    <a:pt x="297446" y="144843"/>
                  </a:lnTo>
                  <a:lnTo>
                    <a:pt x="301361" y="138951"/>
                  </a:lnTo>
                  <a:lnTo>
                    <a:pt x="302666" y="132251"/>
                  </a:lnTo>
                  <a:lnTo>
                    <a:pt x="301361" y="125551"/>
                  </a:lnTo>
                  <a:lnTo>
                    <a:pt x="297446" y="119659"/>
                  </a:lnTo>
                  <a:lnTo>
                    <a:pt x="291554" y="115744"/>
                  </a:lnTo>
                  <a:lnTo>
                    <a:pt x="284854" y="114439"/>
                  </a:lnTo>
                  <a:lnTo>
                    <a:pt x="278155" y="115744"/>
                  </a:lnTo>
                  <a:lnTo>
                    <a:pt x="272262" y="119659"/>
                  </a:lnTo>
                  <a:lnTo>
                    <a:pt x="264413" y="127508"/>
                  </a:lnTo>
                  <a:lnTo>
                    <a:pt x="252740" y="77741"/>
                  </a:lnTo>
                  <a:lnTo>
                    <a:pt x="224148" y="37226"/>
                  </a:lnTo>
                  <a:lnTo>
                    <a:pt x="182650" y="9975"/>
                  </a:lnTo>
                  <a:lnTo>
                    <a:pt x="132257" y="0"/>
                  </a:lnTo>
                  <a:close/>
                </a:path>
              </a:pathLst>
            </a:custGeom>
            <a:solidFill>
              <a:srgbClr val="221F1F"/>
            </a:solidFill>
          </p:spPr>
          <p:txBody>
            <a:bodyPr wrap="square" lIns="0" tIns="0" rIns="0" bIns="0" rtlCol="0"/>
            <a:lstStyle/>
            <a:p>
              <a:endParaRPr/>
            </a:p>
          </p:txBody>
        </p:sp>
        <p:pic>
          <p:nvPicPr>
            <p:cNvPr id="37" name="object 37"/>
            <p:cNvPicPr/>
            <p:nvPr/>
          </p:nvPicPr>
          <p:blipFill>
            <a:blip r:embed="rId3" cstate="print"/>
            <a:stretch>
              <a:fillRect/>
            </a:stretch>
          </p:blipFill>
          <p:spPr>
            <a:xfrm>
              <a:off x="1621828" y="5290845"/>
              <a:ext cx="170408" cy="188214"/>
            </a:xfrm>
            <a:prstGeom prst="rect">
              <a:avLst/>
            </a:prstGeom>
          </p:spPr>
        </p:pic>
        <p:sp>
          <p:nvSpPr>
            <p:cNvPr id="38" name="object 38"/>
            <p:cNvSpPr/>
            <p:nvPr/>
          </p:nvSpPr>
          <p:spPr>
            <a:xfrm>
              <a:off x="1604022" y="5680265"/>
              <a:ext cx="36195" cy="218440"/>
            </a:xfrm>
            <a:custGeom>
              <a:avLst/>
              <a:gdLst/>
              <a:ahLst/>
              <a:cxnLst/>
              <a:rect l="l" t="t" r="r" b="b"/>
              <a:pathLst>
                <a:path w="36194" h="218439">
                  <a:moveTo>
                    <a:pt x="35610" y="0"/>
                  </a:moveTo>
                  <a:lnTo>
                    <a:pt x="0" y="0"/>
                  </a:lnTo>
                  <a:lnTo>
                    <a:pt x="0" y="210820"/>
                  </a:lnTo>
                  <a:lnTo>
                    <a:pt x="4165" y="210820"/>
                  </a:lnTo>
                  <a:lnTo>
                    <a:pt x="4165" y="218440"/>
                  </a:lnTo>
                  <a:lnTo>
                    <a:pt x="31445" y="218440"/>
                  </a:lnTo>
                  <a:lnTo>
                    <a:pt x="31445" y="210820"/>
                  </a:lnTo>
                  <a:lnTo>
                    <a:pt x="35610" y="210820"/>
                  </a:lnTo>
                  <a:lnTo>
                    <a:pt x="35610" y="0"/>
                  </a:lnTo>
                  <a:close/>
                </a:path>
              </a:pathLst>
            </a:custGeom>
            <a:solidFill>
              <a:srgbClr val="182C30"/>
            </a:solidFill>
          </p:spPr>
          <p:txBody>
            <a:bodyPr wrap="square" lIns="0" tIns="0" rIns="0" bIns="0" rtlCol="0"/>
            <a:lstStyle/>
            <a:p>
              <a:endParaRPr/>
            </a:p>
          </p:txBody>
        </p:sp>
        <p:sp>
          <p:nvSpPr>
            <p:cNvPr id="39" name="object 39"/>
            <p:cNvSpPr/>
            <p:nvPr/>
          </p:nvSpPr>
          <p:spPr>
            <a:xfrm>
              <a:off x="1621828" y="5519732"/>
              <a:ext cx="304165" cy="321945"/>
            </a:xfrm>
            <a:custGeom>
              <a:avLst/>
              <a:gdLst/>
              <a:ahLst/>
              <a:cxnLst/>
              <a:rect l="l" t="t" r="r" b="b"/>
              <a:pathLst>
                <a:path w="304164" h="321945">
                  <a:moveTo>
                    <a:pt x="286118" y="321741"/>
                  </a:moveTo>
                  <a:lnTo>
                    <a:pt x="17805" y="321741"/>
                  </a:lnTo>
                  <a:lnTo>
                    <a:pt x="7975" y="321741"/>
                  </a:lnTo>
                  <a:lnTo>
                    <a:pt x="0" y="313766"/>
                  </a:lnTo>
                  <a:lnTo>
                    <a:pt x="0" y="303936"/>
                  </a:lnTo>
                  <a:lnTo>
                    <a:pt x="0" y="17818"/>
                  </a:lnTo>
                  <a:lnTo>
                    <a:pt x="0" y="7975"/>
                  </a:lnTo>
                  <a:lnTo>
                    <a:pt x="7975" y="0"/>
                  </a:lnTo>
                  <a:lnTo>
                    <a:pt x="17805" y="0"/>
                  </a:lnTo>
                  <a:lnTo>
                    <a:pt x="286118" y="0"/>
                  </a:lnTo>
                  <a:lnTo>
                    <a:pt x="295948" y="0"/>
                  </a:lnTo>
                  <a:lnTo>
                    <a:pt x="303923" y="7975"/>
                  </a:lnTo>
                  <a:lnTo>
                    <a:pt x="303923" y="17818"/>
                  </a:lnTo>
                  <a:lnTo>
                    <a:pt x="303923" y="303936"/>
                  </a:lnTo>
                  <a:lnTo>
                    <a:pt x="303923" y="313766"/>
                  </a:lnTo>
                  <a:lnTo>
                    <a:pt x="295948" y="321741"/>
                  </a:lnTo>
                  <a:lnTo>
                    <a:pt x="286118" y="321741"/>
                  </a:lnTo>
                  <a:close/>
                </a:path>
              </a:pathLst>
            </a:custGeom>
            <a:ln w="19342">
              <a:solidFill>
                <a:srgbClr val="221F1F"/>
              </a:solidFill>
            </a:ln>
          </p:spPr>
          <p:txBody>
            <a:bodyPr wrap="square" lIns="0" tIns="0" rIns="0" bIns="0" rtlCol="0"/>
            <a:lstStyle/>
            <a:p>
              <a:endParaRPr/>
            </a:p>
          </p:txBody>
        </p:sp>
        <p:sp>
          <p:nvSpPr>
            <p:cNvPr id="40" name="object 40"/>
            <p:cNvSpPr/>
            <p:nvPr/>
          </p:nvSpPr>
          <p:spPr>
            <a:xfrm>
              <a:off x="1317904" y="5519732"/>
              <a:ext cx="304165" cy="321945"/>
            </a:xfrm>
            <a:custGeom>
              <a:avLst/>
              <a:gdLst/>
              <a:ahLst/>
              <a:cxnLst/>
              <a:rect l="l" t="t" r="r" b="b"/>
              <a:pathLst>
                <a:path w="304165" h="321945">
                  <a:moveTo>
                    <a:pt x="286118" y="321741"/>
                  </a:moveTo>
                  <a:lnTo>
                    <a:pt x="17805" y="321741"/>
                  </a:lnTo>
                  <a:lnTo>
                    <a:pt x="7975" y="321741"/>
                  </a:lnTo>
                  <a:lnTo>
                    <a:pt x="0" y="313766"/>
                  </a:lnTo>
                  <a:lnTo>
                    <a:pt x="0" y="303936"/>
                  </a:lnTo>
                  <a:lnTo>
                    <a:pt x="0" y="17818"/>
                  </a:lnTo>
                  <a:lnTo>
                    <a:pt x="0" y="7975"/>
                  </a:lnTo>
                  <a:lnTo>
                    <a:pt x="7975" y="0"/>
                  </a:lnTo>
                  <a:lnTo>
                    <a:pt x="17805" y="0"/>
                  </a:lnTo>
                  <a:lnTo>
                    <a:pt x="286118" y="0"/>
                  </a:lnTo>
                  <a:lnTo>
                    <a:pt x="295948" y="0"/>
                  </a:lnTo>
                  <a:lnTo>
                    <a:pt x="303923" y="7975"/>
                  </a:lnTo>
                  <a:lnTo>
                    <a:pt x="303923" y="17818"/>
                  </a:lnTo>
                  <a:lnTo>
                    <a:pt x="303923" y="303936"/>
                  </a:lnTo>
                  <a:lnTo>
                    <a:pt x="303923" y="313766"/>
                  </a:lnTo>
                  <a:lnTo>
                    <a:pt x="295948" y="321741"/>
                  </a:lnTo>
                  <a:lnTo>
                    <a:pt x="286118" y="321741"/>
                  </a:lnTo>
                  <a:close/>
                </a:path>
              </a:pathLst>
            </a:custGeom>
            <a:ln w="19342">
              <a:solidFill>
                <a:srgbClr val="221F1F"/>
              </a:solidFill>
            </a:ln>
          </p:spPr>
          <p:txBody>
            <a:bodyPr wrap="square" lIns="0" tIns="0" rIns="0" bIns="0" rtlCol="0"/>
            <a:lstStyle/>
            <a:p>
              <a:endParaRPr/>
            </a:p>
          </p:txBody>
        </p:sp>
        <p:sp>
          <p:nvSpPr>
            <p:cNvPr id="41" name="object 41"/>
            <p:cNvSpPr/>
            <p:nvPr/>
          </p:nvSpPr>
          <p:spPr>
            <a:xfrm>
              <a:off x="1604022" y="5462517"/>
              <a:ext cx="36195" cy="436245"/>
            </a:xfrm>
            <a:custGeom>
              <a:avLst/>
              <a:gdLst/>
              <a:ahLst/>
              <a:cxnLst/>
              <a:rect l="l" t="t" r="r" b="b"/>
              <a:pathLst>
                <a:path w="36194" h="436245">
                  <a:moveTo>
                    <a:pt x="27635" y="0"/>
                  </a:moveTo>
                  <a:lnTo>
                    <a:pt x="7975" y="0"/>
                  </a:lnTo>
                  <a:lnTo>
                    <a:pt x="0" y="7975"/>
                  </a:lnTo>
                  <a:lnTo>
                    <a:pt x="0" y="428205"/>
                  </a:lnTo>
                  <a:lnTo>
                    <a:pt x="7975" y="436181"/>
                  </a:lnTo>
                  <a:lnTo>
                    <a:pt x="17805" y="436181"/>
                  </a:lnTo>
                  <a:lnTo>
                    <a:pt x="27635" y="436181"/>
                  </a:lnTo>
                  <a:lnTo>
                    <a:pt x="35610" y="428205"/>
                  </a:lnTo>
                  <a:lnTo>
                    <a:pt x="35610" y="7975"/>
                  </a:lnTo>
                  <a:lnTo>
                    <a:pt x="27635" y="0"/>
                  </a:lnTo>
                  <a:close/>
                </a:path>
              </a:pathLst>
            </a:custGeom>
            <a:solidFill>
              <a:srgbClr val="221F1F"/>
            </a:solidFill>
          </p:spPr>
          <p:txBody>
            <a:bodyPr wrap="square" lIns="0" tIns="0" rIns="0" bIns="0" rtlCol="0"/>
            <a:lstStyle/>
            <a:p>
              <a:endParaRPr/>
            </a:p>
          </p:txBody>
        </p:sp>
      </p:grpSp>
      <p:grpSp>
        <p:nvGrpSpPr>
          <p:cNvPr id="42" name="object 42"/>
          <p:cNvGrpSpPr/>
          <p:nvPr/>
        </p:nvGrpSpPr>
        <p:grpSpPr>
          <a:xfrm>
            <a:off x="1308233" y="4044721"/>
            <a:ext cx="627380" cy="608330"/>
            <a:chOff x="1308233" y="4044721"/>
            <a:chExt cx="627380" cy="608330"/>
          </a:xfrm>
        </p:grpSpPr>
        <p:sp>
          <p:nvSpPr>
            <p:cNvPr id="43" name="object 43"/>
            <p:cNvSpPr/>
            <p:nvPr/>
          </p:nvSpPr>
          <p:spPr>
            <a:xfrm>
              <a:off x="1317904" y="4101947"/>
              <a:ext cx="304165" cy="321945"/>
            </a:xfrm>
            <a:custGeom>
              <a:avLst/>
              <a:gdLst/>
              <a:ahLst/>
              <a:cxnLst/>
              <a:rect l="l" t="t" r="r" b="b"/>
              <a:pathLst>
                <a:path w="304165" h="321945">
                  <a:moveTo>
                    <a:pt x="295948" y="0"/>
                  </a:moveTo>
                  <a:lnTo>
                    <a:pt x="17805" y="0"/>
                  </a:lnTo>
                  <a:lnTo>
                    <a:pt x="7975" y="0"/>
                  </a:lnTo>
                  <a:lnTo>
                    <a:pt x="0" y="7975"/>
                  </a:lnTo>
                  <a:lnTo>
                    <a:pt x="0" y="313766"/>
                  </a:lnTo>
                  <a:lnTo>
                    <a:pt x="7975" y="321741"/>
                  </a:lnTo>
                  <a:lnTo>
                    <a:pt x="295948" y="321741"/>
                  </a:lnTo>
                  <a:lnTo>
                    <a:pt x="303923" y="313766"/>
                  </a:lnTo>
                  <a:lnTo>
                    <a:pt x="303923" y="7975"/>
                  </a:lnTo>
                  <a:lnTo>
                    <a:pt x="295948" y="0"/>
                  </a:lnTo>
                  <a:close/>
                </a:path>
              </a:pathLst>
            </a:custGeom>
            <a:solidFill>
              <a:srgbClr val="FBD6CE"/>
            </a:solidFill>
          </p:spPr>
          <p:txBody>
            <a:bodyPr wrap="square" lIns="0" tIns="0" rIns="0" bIns="0" rtlCol="0"/>
            <a:lstStyle/>
            <a:p>
              <a:endParaRPr/>
            </a:p>
          </p:txBody>
        </p:sp>
        <p:sp>
          <p:nvSpPr>
            <p:cNvPr id="44" name="object 44"/>
            <p:cNvSpPr/>
            <p:nvPr/>
          </p:nvSpPr>
          <p:spPr>
            <a:xfrm>
              <a:off x="1621828" y="4101947"/>
              <a:ext cx="304165" cy="321945"/>
            </a:xfrm>
            <a:custGeom>
              <a:avLst/>
              <a:gdLst/>
              <a:ahLst/>
              <a:cxnLst/>
              <a:rect l="l" t="t" r="r" b="b"/>
              <a:pathLst>
                <a:path w="304164" h="321945">
                  <a:moveTo>
                    <a:pt x="295948" y="0"/>
                  </a:moveTo>
                  <a:lnTo>
                    <a:pt x="17805" y="0"/>
                  </a:lnTo>
                  <a:lnTo>
                    <a:pt x="7975" y="0"/>
                  </a:lnTo>
                  <a:lnTo>
                    <a:pt x="0" y="7975"/>
                  </a:lnTo>
                  <a:lnTo>
                    <a:pt x="0" y="313766"/>
                  </a:lnTo>
                  <a:lnTo>
                    <a:pt x="7975" y="321741"/>
                  </a:lnTo>
                  <a:lnTo>
                    <a:pt x="295948" y="321741"/>
                  </a:lnTo>
                  <a:lnTo>
                    <a:pt x="303923" y="313766"/>
                  </a:lnTo>
                  <a:lnTo>
                    <a:pt x="303923" y="7975"/>
                  </a:lnTo>
                  <a:lnTo>
                    <a:pt x="295948" y="0"/>
                  </a:lnTo>
                  <a:close/>
                </a:path>
              </a:pathLst>
            </a:custGeom>
            <a:solidFill>
              <a:srgbClr val="F8B1AE"/>
            </a:solidFill>
          </p:spPr>
          <p:txBody>
            <a:bodyPr wrap="square" lIns="0" tIns="0" rIns="0" bIns="0" rtlCol="0"/>
            <a:lstStyle/>
            <a:p>
              <a:endParaRPr/>
            </a:p>
          </p:txBody>
        </p:sp>
        <p:sp>
          <p:nvSpPr>
            <p:cNvPr id="45" name="object 45"/>
            <p:cNvSpPr/>
            <p:nvPr/>
          </p:nvSpPr>
          <p:spPr>
            <a:xfrm>
              <a:off x="1621828" y="4101947"/>
              <a:ext cx="304165" cy="161290"/>
            </a:xfrm>
            <a:custGeom>
              <a:avLst/>
              <a:gdLst/>
              <a:ahLst/>
              <a:cxnLst/>
              <a:rect l="l" t="t" r="r" b="b"/>
              <a:pathLst>
                <a:path w="304164" h="161289">
                  <a:moveTo>
                    <a:pt x="295948" y="0"/>
                  </a:moveTo>
                  <a:lnTo>
                    <a:pt x="286118" y="0"/>
                  </a:lnTo>
                  <a:lnTo>
                    <a:pt x="7975" y="0"/>
                  </a:lnTo>
                  <a:lnTo>
                    <a:pt x="0" y="7975"/>
                  </a:lnTo>
                  <a:lnTo>
                    <a:pt x="0" y="160870"/>
                  </a:lnTo>
                  <a:lnTo>
                    <a:pt x="303923" y="160870"/>
                  </a:lnTo>
                  <a:lnTo>
                    <a:pt x="303923" y="7975"/>
                  </a:lnTo>
                  <a:lnTo>
                    <a:pt x="295948" y="0"/>
                  </a:lnTo>
                  <a:close/>
                </a:path>
              </a:pathLst>
            </a:custGeom>
            <a:solidFill>
              <a:srgbClr val="F59092"/>
            </a:solidFill>
          </p:spPr>
          <p:txBody>
            <a:bodyPr wrap="square" lIns="0" tIns="0" rIns="0" bIns="0" rtlCol="0"/>
            <a:lstStyle/>
            <a:p>
              <a:endParaRPr/>
            </a:p>
          </p:txBody>
        </p:sp>
        <p:sp>
          <p:nvSpPr>
            <p:cNvPr id="46" name="object 46"/>
            <p:cNvSpPr/>
            <p:nvPr/>
          </p:nvSpPr>
          <p:spPr>
            <a:xfrm>
              <a:off x="1317904" y="4101947"/>
              <a:ext cx="304165" cy="161290"/>
            </a:xfrm>
            <a:custGeom>
              <a:avLst/>
              <a:gdLst/>
              <a:ahLst/>
              <a:cxnLst/>
              <a:rect l="l" t="t" r="r" b="b"/>
              <a:pathLst>
                <a:path w="304165" h="161289">
                  <a:moveTo>
                    <a:pt x="295948" y="0"/>
                  </a:moveTo>
                  <a:lnTo>
                    <a:pt x="286118" y="0"/>
                  </a:lnTo>
                  <a:lnTo>
                    <a:pt x="7975" y="0"/>
                  </a:lnTo>
                  <a:lnTo>
                    <a:pt x="0" y="7975"/>
                  </a:lnTo>
                  <a:lnTo>
                    <a:pt x="0" y="160870"/>
                  </a:lnTo>
                  <a:lnTo>
                    <a:pt x="303923" y="160870"/>
                  </a:lnTo>
                  <a:lnTo>
                    <a:pt x="303923" y="7975"/>
                  </a:lnTo>
                  <a:lnTo>
                    <a:pt x="295948" y="0"/>
                  </a:lnTo>
                  <a:close/>
                </a:path>
              </a:pathLst>
            </a:custGeom>
            <a:solidFill>
              <a:srgbClr val="F8B1AE"/>
            </a:solidFill>
          </p:spPr>
          <p:txBody>
            <a:bodyPr wrap="square" lIns="0" tIns="0" rIns="0" bIns="0" rtlCol="0"/>
            <a:lstStyle/>
            <a:p>
              <a:endParaRPr/>
            </a:p>
          </p:txBody>
        </p:sp>
        <p:sp>
          <p:nvSpPr>
            <p:cNvPr id="47" name="object 47"/>
            <p:cNvSpPr/>
            <p:nvPr/>
          </p:nvSpPr>
          <p:spPr>
            <a:xfrm>
              <a:off x="1794763" y="4311776"/>
              <a:ext cx="36195" cy="36195"/>
            </a:xfrm>
            <a:custGeom>
              <a:avLst/>
              <a:gdLst/>
              <a:ahLst/>
              <a:cxnLst/>
              <a:rect l="l" t="t" r="r" b="b"/>
              <a:pathLst>
                <a:path w="36194" h="36195">
                  <a:moveTo>
                    <a:pt x="27635" y="0"/>
                  </a:moveTo>
                  <a:lnTo>
                    <a:pt x="7975" y="0"/>
                  </a:lnTo>
                  <a:lnTo>
                    <a:pt x="0" y="7962"/>
                  </a:lnTo>
                  <a:lnTo>
                    <a:pt x="0" y="27635"/>
                  </a:lnTo>
                  <a:lnTo>
                    <a:pt x="7975" y="35610"/>
                  </a:lnTo>
                  <a:lnTo>
                    <a:pt x="17805" y="35610"/>
                  </a:lnTo>
                  <a:lnTo>
                    <a:pt x="27635" y="35610"/>
                  </a:lnTo>
                  <a:lnTo>
                    <a:pt x="35610" y="27635"/>
                  </a:lnTo>
                  <a:lnTo>
                    <a:pt x="35610" y="7962"/>
                  </a:lnTo>
                  <a:lnTo>
                    <a:pt x="27635" y="0"/>
                  </a:lnTo>
                  <a:close/>
                </a:path>
              </a:pathLst>
            </a:custGeom>
            <a:solidFill>
              <a:srgbClr val="EF4A29"/>
            </a:solidFill>
          </p:spPr>
          <p:txBody>
            <a:bodyPr wrap="square" lIns="0" tIns="0" rIns="0" bIns="0" rtlCol="0"/>
            <a:lstStyle/>
            <a:p>
              <a:endParaRPr/>
            </a:p>
          </p:txBody>
        </p:sp>
        <p:sp>
          <p:nvSpPr>
            <p:cNvPr id="48" name="object 48"/>
            <p:cNvSpPr/>
            <p:nvPr/>
          </p:nvSpPr>
          <p:spPr>
            <a:xfrm>
              <a:off x="1756613" y="4169981"/>
              <a:ext cx="93345" cy="93345"/>
            </a:xfrm>
            <a:custGeom>
              <a:avLst/>
              <a:gdLst/>
              <a:ahLst/>
              <a:cxnLst/>
              <a:rect l="l" t="t" r="r" b="b"/>
              <a:pathLst>
                <a:path w="93344" h="93345">
                  <a:moveTo>
                    <a:pt x="35610" y="65189"/>
                  </a:moveTo>
                  <a:lnTo>
                    <a:pt x="27635" y="57226"/>
                  </a:lnTo>
                  <a:lnTo>
                    <a:pt x="7975" y="57226"/>
                  </a:lnTo>
                  <a:lnTo>
                    <a:pt x="0" y="65189"/>
                  </a:lnTo>
                  <a:lnTo>
                    <a:pt x="0" y="84861"/>
                  </a:lnTo>
                  <a:lnTo>
                    <a:pt x="7975" y="92837"/>
                  </a:lnTo>
                  <a:lnTo>
                    <a:pt x="17805" y="92837"/>
                  </a:lnTo>
                  <a:lnTo>
                    <a:pt x="27635" y="92837"/>
                  </a:lnTo>
                  <a:lnTo>
                    <a:pt x="35610" y="84861"/>
                  </a:lnTo>
                  <a:lnTo>
                    <a:pt x="35610" y="65189"/>
                  </a:lnTo>
                  <a:close/>
                </a:path>
                <a:path w="93344" h="93345">
                  <a:moveTo>
                    <a:pt x="92837" y="7962"/>
                  </a:moveTo>
                  <a:lnTo>
                    <a:pt x="84861" y="0"/>
                  </a:lnTo>
                  <a:lnTo>
                    <a:pt x="65201" y="0"/>
                  </a:lnTo>
                  <a:lnTo>
                    <a:pt x="57226" y="7962"/>
                  </a:lnTo>
                  <a:lnTo>
                    <a:pt x="57226" y="27635"/>
                  </a:lnTo>
                  <a:lnTo>
                    <a:pt x="65201" y="35610"/>
                  </a:lnTo>
                  <a:lnTo>
                    <a:pt x="75031" y="35610"/>
                  </a:lnTo>
                  <a:lnTo>
                    <a:pt x="84861" y="35610"/>
                  </a:lnTo>
                  <a:lnTo>
                    <a:pt x="92837" y="27635"/>
                  </a:lnTo>
                  <a:lnTo>
                    <a:pt x="92837" y="7962"/>
                  </a:lnTo>
                  <a:close/>
                </a:path>
              </a:pathLst>
            </a:custGeom>
            <a:solidFill>
              <a:srgbClr val="E91E24"/>
            </a:solidFill>
          </p:spPr>
          <p:txBody>
            <a:bodyPr wrap="square" lIns="0" tIns="0" rIns="0" bIns="0" rtlCol="0"/>
            <a:lstStyle/>
            <a:p>
              <a:endParaRPr/>
            </a:p>
          </p:txBody>
        </p:sp>
        <p:sp>
          <p:nvSpPr>
            <p:cNvPr id="49" name="object 49"/>
            <p:cNvSpPr/>
            <p:nvPr/>
          </p:nvSpPr>
          <p:spPr>
            <a:xfrm>
              <a:off x="1699386" y="4292701"/>
              <a:ext cx="36195" cy="36195"/>
            </a:xfrm>
            <a:custGeom>
              <a:avLst/>
              <a:gdLst/>
              <a:ahLst/>
              <a:cxnLst/>
              <a:rect l="l" t="t" r="r" b="b"/>
              <a:pathLst>
                <a:path w="36194" h="36195">
                  <a:moveTo>
                    <a:pt x="27635" y="0"/>
                  </a:moveTo>
                  <a:lnTo>
                    <a:pt x="7975" y="0"/>
                  </a:lnTo>
                  <a:lnTo>
                    <a:pt x="0" y="7962"/>
                  </a:lnTo>
                  <a:lnTo>
                    <a:pt x="0" y="27635"/>
                  </a:lnTo>
                  <a:lnTo>
                    <a:pt x="7975" y="35610"/>
                  </a:lnTo>
                  <a:lnTo>
                    <a:pt x="17805" y="35610"/>
                  </a:lnTo>
                  <a:lnTo>
                    <a:pt x="27635" y="35610"/>
                  </a:lnTo>
                  <a:lnTo>
                    <a:pt x="35610" y="27635"/>
                  </a:lnTo>
                  <a:lnTo>
                    <a:pt x="35610" y="7962"/>
                  </a:lnTo>
                  <a:lnTo>
                    <a:pt x="27635" y="0"/>
                  </a:lnTo>
                  <a:close/>
                </a:path>
              </a:pathLst>
            </a:custGeom>
            <a:solidFill>
              <a:srgbClr val="EF4A29"/>
            </a:solidFill>
          </p:spPr>
          <p:txBody>
            <a:bodyPr wrap="square" lIns="0" tIns="0" rIns="0" bIns="0" rtlCol="0"/>
            <a:lstStyle/>
            <a:p>
              <a:endParaRPr/>
            </a:p>
          </p:txBody>
        </p:sp>
        <p:sp>
          <p:nvSpPr>
            <p:cNvPr id="50" name="object 50"/>
            <p:cNvSpPr/>
            <p:nvPr/>
          </p:nvSpPr>
          <p:spPr>
            <a:xfrm>
              <a:off x="1680324" y="4189056"/>
              <a:ext cx="36195" cy="36195"/>
            </a:xfrm>
            <a:custGeom>
              <a:avLst/>
              <a:gdLst/>
              <a:ahLst/>
              <a:cxnLst/>
              <a:rect l="l" t="t" r="r" b="b"/>
              <a:pathLst>
                <a:path w="36194" h="36195">
                  <a:moveTo>
                    <a:pt x="27635" y="0"/>
                  </a:moveTo>
                  <a:lnTo>
                    <a:pt x="7975" y="0"/>
                  </a:lnTo>
                  <a:lnTo>
                    <a:pt x="0" y="7962"/>
                  </a:lnTo>
                  <a:lnTo>
                    <a:pt x="0" y="27635"/>
                  </a:lnTo>
                  <a:lnTo>
                    <a:pt x="7975" y="35610"/>
                  </a:lnTo>
                  <a:lnTo>
                    <a:pt x="17805" y="35610"/>
                  </a:lnTo>
                  <a:lnTo>
                    <a:pt x="27635" y="35610"/>
                  </a:lnTo>
                  <a:lnTo>
                    <a:pt x="35610" y="27635"/>
                  </a:lnTo>
                  <a:lnTo>
                    <a:pt x="35610" y="7962"/>
                  </a:lnTo>
                  <a:lnTo>
                    <a:pt x="27635" y="0"/>
                  </a:lnTo>
                  <a:close/>
                </a:path>
              </a:pathLst>
            </a:custGeom>
            <a:solidFill>
              <a:srgbClr val="E91E24"/>
            </a:solidFill>
          </p:spPr>
          <p:txBody>
            <a:bodyPr wrap="square" lIns="0" tIns="0" rIns="0" bIns="0" rtlCol="0"/>
            <a:lstStyle/>
            <a:p>
              <a:endParaRPr/>
            </a:p>
          </p:txBody>
        </p:sp>
        <p:sp>
          <p:nvSpPr>
            <p:cNvPr id="51" name="object 51"/>
            <p:cNvSpPr/>
            <p:nvPr/>
          </p:nvSpPr>
          <p:spPr>
            <a:xfrm>
              <a:off x="1451419" y="4464367"/>
              <a:ext cx="302895" cy="188595"/>
            </a:xfrm>
            <a:custGeom>
              <a:avLst/>
              <a:gdLst/>
              <a:ahLst/>
              <a:cxnLst/>
              <a:rect l="l" t="t" r="r" b="b"/>
              <a:pathLst>
                <a:path w="302894" h="188595">
                  <a:moveTo>
                    <a:pt x="60515" y="0"/>
                  </a:moveTo>
                  <a:lnTo>
                    <a:pt x="51409" y="0"/>
                  </a:lnTo>
                  <a:lnTo>
                    <a:pt x="46850" y="1739"/>
                  </a:lnTo>
                  <a:lnTo>
                    <a:pt x="5219" y="43370"/>
                  </a:lnTo>
                  <a:lnTo>
                    <a:pt x="1304" y="49262"/>
                  </a:lnTo>
                  <a:lnTo>
                    <a:pt x="0" y="55962"/>
                  </a:lnTo>
                  <a:lnTo>
                    <a:pt x="1304" y="62662"/>
                  </a:lnTo>
                  <a:lnTo>
                    <a:pt x="5219" y="68554"/>
                  </a:lnTo>
                  <a:lnTo>
                    <a:pt x="11112" y="72469"/>
                  </a:lnTo>
                  <a:lnTo>
                    <a:pt x="17811" y="73774"/>
                  </a:lnTo>
                  <a:lnTo>
                    <a:pt x="24511" y="72469"/>
                  </a:lnTo>
                  <a:lnTo>
                    <a:pt x="30403" y="68554"/>
                  </a:lnTo>
                  <a:lnTo>
                    <a:pt x="38252" y="60706"/>
                  </a:lnTo>
                  <a:lnTo>
                    <a:pt x="49925" y="110472"/>
                  </a:lnTo>
                  <a:lnTo>
                    <a:pt x="78517" y="150987"/>
                  </a:lnTo>
                  <a:lnTo>
                    <a:pt x="120016" y="178238"/>
                  </a:lnTo>
                  <a:lnTo>
                    <a:pt x="170408" y="188214"/>
                  </a:lnTo>
                  <a:lnTo>
                    <a:pt x="212165" y="181461"/>
                  </a:lnTo>
                  <a:lnTo>
                    <a:pt x="248466" y="162664"/>
                  </a:lnTo>
                  <a:lnTo>
                    <a:pt x="277113" y="134019"/>
                  </a:lnTo>
                  <a:lnTo>
                    <a:pt x="295912" y="97718"/>
                  </a:lnTo>
                  <a:lnTo>
                    <a:pt x="302666" y="55956"/>
                  </a:lnTo>
                  <a:lnTo>
                    <a:pt x="302666" y="46126"/>
                  </a:lnTo>
                  <a:lnTo>
                    <a:pt x="294690" y="38150"/>
                  </a:lnTo>
                  <a:lnTo>
                    <a:pt x="275018" y="38150"/>
                  </a:lnTo>
                  <a:lnTo>
                    <a:pt x="267055" y="46126"/>
                  </a:lnTo>
                  <a:lnTo>
                    <a:pt x="267055" y="55956"/>
                  </a:lnTo>
                  <a:lnTo>
                    <a:pt x="259448" y="93538"/>
                  </a:lnTo>
                  <a:lnTo>
                    <a:pt x="238715" y="124263"/>
                  </a:lnTo>
                  <a:lnTo>
                    <a:pt x="207991" y="144995"/>
                  </a:lnTo>
                  <a:lnTo>
                    <a:pt x="170408" y="152603"/>
                  </a:lnTo>
                  <a:lnTo>
                    <a:pt x="133914" y="145450"/>
                  </a:lnTo>
                  <a:lnTo>
                    <a:pt x="103766" y="125890"/>
                  </a:lnTo>
                  <a:lnTo>
                    <a:pt x="82813" y="96769"/>
                  </a:lnTo>
                  <a:lnTo>
                    <a:pt x="73901" y="60934"/>
                  </a:lnTo>
                  <a:lnTo>
                    <a:pt x="81521" y="68554"/>
                  </a:lnTo>
                  <a:lnTo>
                    <a:pt x="87408" y="72469"/>
                  </a:lnTo>
                  <a:lnTo>
                    <a:pt x="94108" y="73774"/>
                  </a:lnTo>
                  <a:lnTo>
                    <a:pt x="100811" y="72469"/>
                  </a:lnTo>
                  <a:lnTo>
                    <a:pt x="106705" y="68554"/>
                  </a:lnTo>
                  <a:lnTo>
                    <a:pt x="110613" y="62660"/>
                  </a:lnTo>
                  <a:lnTo>
                    <a:pt x="111915" y="55957"/>
                  </a:lnTo>
                  <a:lnTo>
                    <a:pt x="110613" y="49257"/>
                  </a:lnTo>
                  <a:lnTo>
                    <a:pt x="106705" y="43370"/>
                  </a:lnTo>
                  <a:lnTo>
                    <a:pt x="65074" y="1739"/>
                  </a:lnTo>
                  <a:lnTo>
                    <a:pt x="60515" y="0"/>
                  </a:lnTo>
                  <a:close/>
                </a:path>
              </a:pathLst>
            </a:custGeom>
            <a:solidFill>
              <a:srgbClr val="221F1F"/>
            </a:solidFill>
          </p:spPr>
          <p:txBody>
            <a:bodyPr wrap="square" lIns="0" tIns="0" rIns="0" bIns="0" rtlCol="0"/>
            <a:lstStyle/>
            <a:p>
              <a:endParaRPr/>
            </a:p>
          </p:txBody>
        </p:sp>
        <p:pic>
          <p:nvPicPr>
            <p:cNvPr id="52" name="object 52"/>
            <p:cNvPicPr/>
            <p:nvPr/>
          </p:nvPicPr>
          <p:blipFill>
            <a:blip r:embed="rId4" cstate="print"/>
            <a:stretch>
              <a:fillRect/>
            </a:stretch>
          </p:blipFill>
          <p:spPr>
            <a:xfrm>
              <a:off x="1451419" y="4464367"/>
              <a:ext cx="170408" cy="188213"/>
            </a:xfrm>
            <a:prstGeom prst="rect">
              <a:avLst/>
            </a:prstGeom>
          </p:spPr>
        </p:pic>
        <p:sp>
          <p:nvSpPr>
            <p:cNvPr id="53" name="object 53"/>
            <p:cNvSpPr/>
            <p:nvPr/>
          </p:nvSpPr>
          <p:spPr>
            <a:xfrm>
              <a:off x="1604022" y="4044721"/>
              <a:ext cx="36195" cy="218440"/>
            </a:xfrm>
            <a:custGeom>
              <a:avLst/>
              <a:gdLst/>
              <a:ahLst/>
              <a:cxnLst/>
              <a:rect l="l" t="t" r="r" b="b"/>
              <a:pathLst>
                <a:path w="36194" h="218439">
                  <a:moveTo>
                    <a:pt x="27635" y="0"/>
                  </a:moveTo>
                  <a:lnTo>
                    <a:pt x="17805" y="0"/>
                  </a:lnTo>
                  <a:lnTo>
                    <a:pt x="7975" y="0"/>
                  </a:lnTo>
                  <a:lnTo>
                    <a:pt x="0" y="7975"/>
                  </a:lnTo>
                  <a:lnTo>
                    <a:pt x="0" y="218097"/>
                  </a:lnTo>
                  <a:lnTo>
                    <a:pt x="35610" y="218097"/>
                  </a:lnTo>
                  <a:lnTo>
                    <a:pt x="35610" y="7975"/>
                  </a:lnTo>
                  <a:lnTo>
                    <a:pt x="27635" y="0"/>
                  </a:lnTo>
                  <a:close/>
                </a:path>
              </a:pathLst>
            </a:custGeom>
            <a:solidFill>
              <a:srgbClr val="182C30"/>
            </a:solidFill>
          </p:spPr>
          <p:txBody>
            <a:bodyPr wrap="square" lIns="0" tIns="0" rIns="0" bIns="0" rtlCol="0"/>
            <a:lstStyle/>
            <a:p>
              <a:endParaRPr/>
            </a:p>
          </p:txBody>
        </p:sp>
        <p:sp>
          <p:nvSpPr>
            <p:cNvPr id="54" name="object 54"/>
            <p:cNvSpPr/>
            <p:nvPr/>
          </p:nvSpPr>
          <p:spPr>
            <a:xfrm>
              <a:off x="1317904" y="4101947"/>
              <a:ext cx="304165" cy="321945"/>
            </a:xfrm>
            <a:custGeom>
              <a:avLst/>
              <a:gdLst/>
              <a:ahLst/>
              <a:cxnLst/>
              <a:rect l="l" t="t" r="r" b="b"/>
              <a:pathLst>
                <a:path w="304165" h="321945">
                  <a:moveTo>
                    <a:pt x="17805" y="0"/>
                  </a:moveTo>
                  <a:lnTo>
                    <a:pt x="286118" y="0"/>
                  </a:lnTo>
                  <a:lnTo>
                    <a:pt x="295948" y="0"/>
                  </a:lnTo>
                  <a:lnTo>
                    <a:pt x="303923" y="7975"/>
                  </a:lnTo>
                  <a:lnTo>
                    <a:pt x="303923" y="17805"/>
                  </a:lnTo>
                  <a:lnTo>
                    <a:pt x="303923" y="303923"/>
                  </a:lnTo>
                  <a:lnTo>
                    <a:pt x="303923" y="313766"/>
                  </a:lnTo>
                  <a:lnTo>
                    <a:pt x="295948" y="321741"/>
                  </a:lnTo>
                  <a:lnTo>
                    <a:pt x="286118" y="321741"/>
                  </a:lnTo>
                  <a:lnTo>
                    <a:pt x="17805" y="321741"/>
                  </a:lnTo>
                  <a:lnTo>
                    <a:pt x="7975" y="321741"/>
                  </a:lnTo>
                  <a:lnTo>
                    <a:pt x="0" y="313766"/>
                  </a:lnTo>
                  <a:lnTo>
                    <a:pt x="0" y="303923"/>
                  </a:lnTo>
                  <a:lnTo>
                    <a:pt x="0" y="17805"/>
                  </a:lnTo>
                  <a:lnTo>
                    <a:pt x="0" y="7975"/>
                  </a:lnTo>
                  <a:lnTo>
                    <a:pt x="7975" y="0"/>
                  </a:lnTo>
                  <a:lnTo>
                    <a:pt x="17805" y="0"/>
                  </a:lnTo>
                  <a:close/>
                </a:path>
              </a:pathLst>
            </a:custGeom>
            <a:ln w="19342">
              <a:solidFill>
                <a:srgbClr val="221F1F"/>
              </a:solidFill>
            </a:ln>
          </p:spPr>
          <p:txBody>
            <a:bodyPr wrap="square" lIns="0" tIns="0" rIns="0" bIns="0" rtlCol="0"/>
            <a:lstStyle/>
            <a:p>
              <a:endParaRPr/>
            </a:p>
          </p:txBody>
        </p:sp>
        <p:sp>
          <p:nvSpPr>
            <p:cNvPr id="55" name="object 55"/>
            <p:cNvSpPr/>
            <p:nvPr/>
          </p:nvSpPr>
          <p:spPr>
            <a:xfrm>
              <a:off x="1621828" y="4101947"/>
              <a:ext cx="304165" cy="321945"/>
            </a:xfrm>
            <a:custGeom>
              <a:avLst/>
              <a:gdLst/>
              <a:ahLst/>
              <a:cxnLst/>
              <a:rect l="l" t="t" r="r" b="b"/>
              <a:pathLst>
                <a:path w="304164" h="321945">
                  <a:moveTo>
                    <a:pt x="17805" y="0"/>
                  </a:moveTo>
                  <a:lnTo>
                    <a:pt x="286118" y="0"/>
                  </a:lnTo>
                  <a:lnTo>
                    <a:pt x="295948" y="0"/>
                  </a:lnTo>
                  <a:lnTo>
                    <a:pt x="303923" y="7975"/>
                  </a:lnTo>
                  <a:lnTo>
                    <a:pt x="303923" y="17805"/>
                  </a:lnTo>
                  <a:lnTo>
                    <a:pt x="303923" y="303923"/>
                  </a:lnTo>
                  <a:lnTo>
                    <a:pt x="303923" y="313766"/>
                  </a:lnTo>
                  <a:lnTo>
                    <a:pt x="295948" y="321741"/>
                  </a:lnTo>
                  <a:lnTo>
                    <a:pt x="286118" y="321741"/>
                  </a:lnTo>
                  <a:lnTo>
                    <a:pt x="17805" y="321741"/>
                  </a:lnTo>
                  <a:lnTo>
                    <a:pt x="7975" y="321741"/>
                  </a:lnTo>
                  <a:lnTo>
                    <a:pt x="0" y="313766"/>
                  </a:lnTo>
                  <a:lnTo>
                    <a:pt x="0" y="303923"/>
                  </a:lnTo>
                  <a:lnTo>
                    <a:pt x="0" y="17805"/>
                  </a:lnTo>
                  <a:lnTo>
                    <a:pt x="0" y="7975"/>
                  </a:lnTo>
                  <a:lnTo>
                    <a:pt x="7975" y="0"/>
                  </a:lnTo>
                  <a:lnTo>
                    <a:pt x="17805" y="0"/>
                  </a:lnTo>
                  <a:close/>
                </a:path>
              </a:pathLst>
            </a:custGeom>
            <a:ln w="19342">
              <a:solidFill>
                <a:srgbClr val="221F1F"/>
              </a:solidFill>
            </a:ln>
          </p:spPr>
          <p:txBody>
            <a:bodyPr wrap="square" lIns="0" tIns="0" rIns="0" bIns="0" rtlCol="0"/>
            <a:lstStyle/>
            <a:p>
              <a:endParaRPr/>
            </a:p>
          </p:txBody>
        </p:sp>
        <p:sp>
          <p:nvSpPr>
            <p:cNvPr id="56" name="object 56"/>
            <p:cNvSpPr/>
            <p:nvPr/>
          </p:nvSpPr>
          <p:spPr>
            <a:xfrm>
              <a:off x="1604022" y="4044721"/>
              <a:ext cx="36195" cy="436245"/>
            </a:xfrm>
            <a:custGeom>
              <a:avLst/>
              <a:gdLst/>
              <a:ahLst/>
              <a:cxnLst/>
              <a:rect l="l" t="t" r="r" b="b"/>
              <a:pathLst>
                <a:path w="36194" h="436245">
                  <a:moveTo>
                    <a:pt x="27635" y="0"/>
                  </a:moveTo>
                  <a:lnTo>
                    <a:pt x="17805" y="0"/>
                  </a:lnTo>
                  <a:lnTo>
                    <a:pt x="7975" y="0"/>
                  </a:lnTo>
                  <a:lnTo>
                    <a:pt x="0" y="7975"/>
                  </a:lnTo>
                  <a:lnTo>
                    <a:pt x="0" y="428205"/>
                  </a:lnTo>
                  <a:lnTo>
                    <a:pt x="7975" y="436181"/>
                  </a:lnTo>
                  <a:lnTo>
                    <a:pt x="27635" y="436181"/>
                  </a:lnTo>
                  <a:lnTo>
                    <a:pt x="35610" y="428205"/>
                  </a:lnTo>
                  <a:lnTo>
                    <a:pt x="35610" y="7975"/>
                  </a:lnTo>
                  <a:lnTo>
                    <a:pt x="27635" y="0"/>
                  </a:lnTo>
                  <a:close/>
                </a:path>
              </a:pathLst>
            </a:custGeom>
            <a:solidFill>
              <a:srgbClr val="221F1F"/>
            </a:solidFill>
          </p:spPr>
          <p:txBody>
            <a:bodyPr wrap="square" lIns="0" tIns="0" rIns="0" bIns="0" rtlCol="0"/>
            <a:lstStyle/>
            <a:p>
              <a:endParaRPr/>
            </a:p>
          </p:txBody>
        </p:sp>
      </p:grpSp>
      <p:grpSp>
        <p:nvGrpSpPr>
          <p:cNvPr id="57" name="object 57"/>
          <p:cNvGrpSpPr/>
          <p:nvPr/>
        </p:nvGrpSpPr>
        <p:grpSpPr>
          <a:xfrm>
            <a:off x="1304867" y="2827953"/>
            <a:ext cx="618490" cy="580390"/>
            <a:chOff x="1304867" y="2827953"/>
            <a:chExt cx="618490" cy="580390"/>
          </a:xfrm>
        </p:grpSpPr>
        <p:sp>
          <p:nvSpPr>
            <p:cNvPr id="58" name="object 58"/>
            <p:cNvSpPr/>
            <p:nvPr/>
          </p:nvSpPr>
          <p:spPr>
            <a:xfrm>
              <a:off x="1313916" y="3018154"/>
              <a:ext cx="600075" cy="153670"/>
            </a:xfrm>
            <a:custGeom>
              <a:avLst/>
              <a:gdLst/>
              <a:ahLst/>
              <a:cxnLst/>
              <a:rect l="l" t="t" r="r" b="b"/>
              <a:pathLst>
                <a:path w="600075" h="153669">
                  <a:moveTo>
                    <a:pt x="575462" y="0"/>
                  </a:moveTo>
                  <a:lnTo>
                    <a:pt x="24320" y="0"/>
                  </a:lnTo>
                  <a:lnTo>
                    <a:pt x="14851" y="1910"/>
                  </a:lnTo>
                  <a:lnTo>
                    <a:pt x="7121" y="7121"/>
                  </a:lnTo>
                  <a:lnTo>
                    <a:pt x="1910" y="14851"/>
                  </a:lnTo>
                  <a:lnTo>
                    <a:pt x="0" y="24320"/>
                  </a:lnTo>
                  <a:lnTo>
                    <a:pt x="0" y="129235"/>
                  </a:lnTo>
                  <a:lnTo>
                    <a:pt x="1910" y="138703"/>
                  </a:lnTo>
                  <a:lnTo>
                    <a:pt x="7121" y="146434"/>
                  </a:lnTo>
                  <a:lnTo>
                    <a:pt x="14851" y="151645"/>
                  </a:lnTo>
                  <a:lnTo>
                    <a:pt x="24320" y="153555"/>
                  </a:lnTo>
                  <a:lnTo>
                    <a:pt x="575462" y="153555"/>
                  </a:lnTo>
                  <a:lnTo>
                    <a:pt x="584931" y="151645"/>
                  </a:lnTo>
                  <a:lnTo>
                    <a:pt x="592661" y="146434"/>
                  </a:lnTo>
                  <a:lnTo>
                    <a:pt x="597872" y="138703"/>
                  </a:lnTo>
                  <a:lnTo>
                    <a:pt x="599782" y="129235"/>
                  </a:lnTo>
                  <a:lnTo>
                    <a:pt x="599782" y="24320"/>
                  </a:lnTo>
                  <a:lnTo>
                    <a:pt x="597872" y="14851"/>
                  </a:lnTo>
                  <a:lnTo>
                    <a:pt x="592661" y="7121"/>
                  </a:lnTo>
                  <a:lnTo>
                    <a:pt x="584931" y="1910"/>
                  </a:lnTo>
                  <a:lnTo>
                    <a:pt x="575462" y="0"/>
                  </a:lnTo>
                  <a:close/>
                </a:path>
              </a:pathLst>
            </a:custGeom>
            <a:solidFill>
              <a:srgbClr val="7A6D79"/>
            </a:solidFill>
          </p:spPr>
          <p:txBody>
            <a:bodyPr wrap="square" lIns="0" tIns="0" rIns="0" bIns="0" rtlCol="0"/>
            <a:lstStyle/>
            <a:p>
              <a:endParaRPr/>
            </a:p>
          </p:txBody>
        </p:sp>
        <p:sp>
          <p:nvSpPr>
            <p:cNvPr id="59" name="object 59"/>
            <p:cNvSpPr/>
            <p:nvPr/>
          </p:nvSpPr>
          <p:spPr>
            <a:xfrm>
              <a:off x="1313916" y="3082759"/>
              <a:ext cx="600075" cy="89535"/>
            </a:xfrm>
            <a:custGeom>
              <a:avLst/>
              <a:gdLst/>
              <a:ahLst/>
              <a:cxnLst/>
              <a:rect l="l" t="t" r="r" b="b"/>
              <a:pathLst>
                <a:path w="600075" h="89535">
                  <a:moveTo>
                    <a:pt x="599782" y="0"/>
                  </a:moveTo>
                  <a:lnTo>
                    <a:pt x="597872" y="9468"/>
                  </a:lnTo>
                  <a:lnTo>
                    <a:pt x="592661" y="17198"/>
                  </a:lnTo>
                  <a:lnTo>
                    <a:pt x="584931" y="22409"/>
                  </a:lnTo>
                  <a:lnTo>
                    <a:pt x="575462" y="24320"/>
                  </a:lnTo>
                  <a:lnTo>
                    <a:pt x="24320" y="24320"/>
                  </a:lnTo>
                  <a:lnTo>
                    <a:pt x="14851" y="22409"/>
                  </a:lnTo>
                  <a:lnTo>
                    <a:pt x="7121" y="17198"/>
                  </a:lnTo>
                  <a:lnTo>
                    <a:pt x="1910" y="9468"/>
                  </a:lnTo>
                  <a:lnTo>
                    <a:pt x="0" y="0"/>
                  </a:lnTo>
                  <a:lnTo>
                    <a:pt x="0" y="64630"/>
                  </a:lnTo>
                  <a:lnTo>
                    <a:pt x="1910" y="74086"/>
                  </a:lnTo>
                  <a:lnTo>
                    <a:pt x="7121" y="81813"/>
                  </a:lnTo>
                  <a:lnTo>
                    <a:pt x="14851" y="87025"/>
                  </a:lnTo>
                  <a:lnTo>
                    <a:pt x="24320" y="88938"/>
                  </a:lnTo>
                  <a:lnTo>
                    <a:pt x="575462" y="88938"/>
                  </a:lnTo>
                  <a:lnTo>
                    <a:pt x="584931" y="87025"/>
                  </a:lnTo>
                  <a:lnTo>
                    <a:pt x="592661" y="81813"/>
                  </a:lnTo>
                  <a:lnTo>
                    <a:pt x="597872" y="74086"/>
                  </a:lnTo>
                  <a:lnTo>
                    <a:pt x="599782" y="64630"/>
                  </a:lnTo>
                  <a:lnTo>
                    <a:pt x="599782" y="0"/>
                  </a:lnTo>
                  <a:close/>
                </a:path>
              </a:pathLst>
            </a:custGeom>
            <a:solidFill>
              <a:srgbClr val="695F69"/>
            </a:solidFill>
          </p:spPr>
          <p:txBody>
            <a:bodyPr wrap="square" lIns="0" tIns="0" rIns="0" bIns="0" rtlCol="0"/>
            <a:lstStyle/>
            <a:p>
              <a:endParaRPr/>
            </a:p>
          </p:txBody>
        </p:sp>
        <p:pic>
          <p:nvPicPr>
            <p:cNvPr id="60" name="object 60"/>
            <p:cNvPicPr/>
            <p:nvPr/>
          </p:nvPicPr>
          <p:blipFill>
            <a:blip r:embed="rId5" cstate="print"/>
            <a:stretch>
              <a:fillRect/>
            </a:stretch>
          </p:blipFill>
          <p:spPr>
            <a:xfrm>
              <a:off x="1833695" y="3009093"/>
              <a:ext cx="89052" cy="171665"/>
            </a:xfrm>
            <a:prstGeom prst="rect">
              <a:avLst/>
            </a:prstGeom>
          </p:spPr>
        </p:pic>
        <p:pic>
          <p:nvPicPr>
            <p:cNvPr id="61" name="object 61"/>
            <p:cNvPicPr/>
            <p:nvPr/>
          </p:nvPicPr>
          <p:blipFill>
            <a:blip r:embed="rId6" cstate="print"/>
            <a:stretch>
              <a:fillRect/>
            </a:stretch>
          </p:blipFill>
          <p:spPr>
            <a:xfrm>
              <a:off x="1304867" y="3009093"/>
              <a:ext cx="89039" cy="171653"/>
            </a:xfrm>
            <a:prstGeom prst="rect">
              <a:avLst/>
            </a:prstGeom>
          </p:spPr>
        </p:pic>
        <p:sp>
          <p:nvSpPr>
            <p:cNvPr id="62" name="object 62"/>
            <p:cNvSpPr/>
            <p:nvPr/>
          </p:nvSpPr>
          <p:spPr>
            <a:xfrm>
              <a:off x="1330629" y="2969399"/>
              <a:ext cx="566420" cy="429895"/>
            </a:xfrm>
            <a:custGeom>
              <a:avLst/>
              <a:gdLst/>
              <a:ahLst/>
              <a:cxnLst/>
              <a:rect l="l" t="t" r="r" b="b"/>
              <a:pathLst>
                <a:path w="566419" h="429895">
                  <a:moveTo>
                    <a:pt x="466712" y="0"/>
                  </a:moveTo>
                  <a:lnTo>
                    <a:pt x="99631" y="0"/>
                  </a:lnTo>
                  <a:lnTo>
                    <a:pt x="84687" y="2634"/>
                  </a:lnTo>
                  <a:lnTo>
                    <a:pt x="56819" y="35305"/>
                  </a:lnTo>
                  <a:lnTo>
                    <a:pt x="266" y="327266"/>
                  </a:lnTo>
                  <a:lnTo>
                    <a:pt x="0" y="330047"/>
                  </a:lnTo>
                  <a:lnTo>
                    <a:pt x="0" y="386029"/>
                  </a:lnTo>
                  <a:lnTo>
                    <a:pt x="3426" y="402999"/>
                  </a:lnTo>
                  <a:lnTo>
                    <a:pt x="12769" y="416858"/>
                  </a:lnTo>
                  <a:lnTo>
                    <a:pt x="26628" y="426202"/>
                  </a:lnTo>
                  <a:lnTo>
                    <a:pt x="43599" y="429628"/>
                  </a:lnTo>
                  <a:lnTo>
                    <a:pt x="522757" y="429628"/>
                  </a:lnTo>
                  <a:lnTo>
                    <a:pt x="539728" y="426202"/>
                  </a:lnTo>
                  <a:lnTo>
                    <a:pt x="553586" y="416858"/>
                  </a:lnTo>
                  <a:lnTo>
                    <a:pt x="562930" y="402999"/>
                  </a:lnTo>
                  <a:lnTo>
                    <a:pt x="566356" y="386029"/>
                  </a:lnTo>
                  <a:lnTo>
                    <a:pt x="566356" y="332828"/>
                  </a:lnTo>
                  <a:lnTo>
                    <a:pt x="566356" y="330047"/>
                  </a:lnTo>
                  <a:lnTo>
                    <a:pt x="509523" y="35305"/>
                  </a:lnTo>
                  <a:lnTo>
                    <a:pt x="481650" y="2634"/>
                  </a:lnTo>
                  <a:lnTo>
                    <a:pt x="466712" y="0"/>
                  </a:lnTo>
                  <a:close/>
                </a:path>
              </a:pathLst>
            </a:custGeom>
            <a:solidFill>
              <a:srgbClr val="90D6EE"/>
            </a:solidFill>
          </p:spPr>
          <p:txBody>
            <a:bodyPr wrap="square" lIns="0" tIns="0" rIns="0" bIns="0" rtlCol="0"/>
            <a:lstStyle/>
            <a:p>
              <a:endParaRPr/>
            </a:p>
          </p:txBody>
        </p:sp>
        <p:sp>
          <p:nvSpPr>
            <p:cNvPr id="63" name="object 63"/>
            <p:cNvSpPr/>
            <p:nvPr/>
          </p:nvSpPr>
          <p:spPr>
            <a:xfrm>
              <a:off x="1330629" y="2969399"/>
              <a:ext cx="566420" cy="429895"/>
            </a:xfrm>
            <a:custGeom>
              <a:avLst/>
              <a:gdLst/>
              <a:ahLst/>
              <a:cxnLst/>
              <a:rect l="l" t="t" r="r" b="b"/>
              <a:pathLst>
                <a:path w="566419" h="429895">
                  <a:moveTo>
                    <a:pt x="135839" y="0"/>
                  </a:moveTo>
                  <a:lnTo>
                    <a:pt x="99631" y="0"/>
                  </a:lnTo>
                  <a:lnTo>
                    <a:pt x="84694" y="2634"/>
                  </a:lnTo>
                  <a:lnTo>
                    <a:pt x="56832" y="35305"/>
                  </a:lnTo>
                  <a:lnTo>
                    <a:pt x="266" y="327266"/>
                  </a:lnTo>
                  <a:lnTo>
                    <a:pt x="0" y="330034"/>
                  </a:lnTo>
                  <a:lnTo>
                    <a:pt x="0" y="386016"/>
                  </a:lnTo>
                  <a:lnTo>
                    <a:pt x="3428" y="402989"/>
                  </a:lnTo>
                  <a:lnTo>
                    <a:pt x="12774" y="416852"/>
                  </a:lnTo>
                  <a:lnTo>
                    <a:pt x="26633" y="426200"/>
                  </a:lnTo>
                  <a:lnTo>
                    <a:pt x="43599" y="429628"/>
                  </a:lnTo>
                  <a:lnTo>
                    <a:pt x="522757" y="429628"/>
                  </a:lnTo>
                  <a:lnTo>
                    <a:pt x="539733" y="426200"/>
                  </a:lnTo>
                  <a:lnTo>
                    <a:pt x="553591" y="416852"/>
                  </a:lnTo>
                  <a:lnTo>
                    <a:pt x="562932" y="402989"/>
                  </a:lnTo>
                  <a:lnTo>
                    <a:pt x="566356" y="386016"/>
                  </a:lnTo>
                  <a:lnTo>
                    <a:pt x="566356" y="345897"/>
                  </a:lnTo>
                  <a:lnTo>
                    <a:pt x="562932" y="362862"/>
                  </a:lnTo>
                  <a:lnTo>
                    <a:pt x="553591" y="376721"/>
                  </a:lnTo>
                  <a:lnTo>
                    <a:pt x="539733" y="386068"/>
                  </a:lnTo>
                  <a:lnTo>
                    <a:pt x="522757" y="389496"/>
                  </a:lnTo>
                  <a:lnTo>
                    <a:pt x="73228" y="389000"/>
                  </a:lnTo>
                  <a:lnTo>
                    <a:pt x="39138" y="366335"/>
                  </a:lnTo>
                  <a:lnTo>
                    <a:pt x="36207" y="330034"/>
                  </a:lnTo>
                  <a:lnTo>
                    <a:pt x="36474" y="327266"/>
                  </a:lnTo>
                  <a:lnTo>
                    <a:pt x="93040" y="35305"/>
                  </a:lnTo>
                  <a:lnTo>
                    <a:pt x="98463" y="21141"/>
                  </a:lnTo>
                  <a:lnTo>
                    <a:pt x="108096" y="9966"/>
                  </a:lnTo>
                  <a:lnTo>
                    <a:pt x="120900" y="2634"/>
                  </a:lnTo>
                  <a:lnTo>
                    <a:pt x="135839" y="0"/>
                  </a:lnTo>
                  <a:close/>
                </a:path>
              </a:pathLst>
            </a:custGeom>
            <a:solidFill>
              <a:srgbClr val="53C8EA"/>
            </a:solidFill>
          </p:spPr>
          <p:txBody>
            <a:bodyPr wrap="square" lIns="0" tIns="0" rIns="0" bIns="0" rtlCol="0"/>
            <a:lstStyle/>
            <a:p>
              <a:endParaRPr/>
            </a:p>
          </p:txBody>
        </p:sp>
        <p:sp>
          <p:nvSpPr>
            <p:cNvPr id="64" name="object 64"/>
            <p:cNvSpPr/>
            <p:nvPr/>
          </p:nvSpPr>
          <p:spPr>
            <a:xfrm>
              <a:off x="1554492" y="2969399"/>
              <a:ext cx="342900" cy="429895"/>
            </a:xfrm>
            <a:custGeom>
              <a:avLst/>
              <a:gdLst/>
              <a:ahLst/>
              <a:cxnLst/>
              <a:rect l="l" t="t" r="r" b="b"/>
              <a:pathLst>
                <a:path w="342900" h="429895">
                  <a:moveTo>
                    <a:pt x="217385" y="0"/>
                  </a:moveTo>
                  <a:lnTo>
                    <a:pt x="242836" y="0"/>
                  </a:lnTo>
                  <a:lnTo>
                    <a:pt x="257780" y="2633"/>
                  </a:lnTo>
                  <a:lnTo>
                    <a:pt x="270586" y="9964"/>
                  </a:lnTo>
                  <a:lnTo>
                    <a:pt x="280219" y="21136"/>
                  </a:lnTo>
                  <a:lnTo>
                    <a:pt x="285648" y="35293"/>
                  </a:lnTo>
                  <a:lnTo>
                    <a:pt x="288251" y="48742"/>
                  </a:lnTo>
                  <a:lnTo>
                    <a:pt x="318008" y="202311"/>
                  </a:lnTo>
                  <a:lnTo>
                    <a:pt x="341693" y="324523"/>
                  </a:lnTo>
                  <a:lnTo>
                    <a:pt x="342214" y="327266"/>
                  </a:lnTo>
                  <a:lnTo>
                    <a:pt x="342480" y="330034"/>
                  </a:lnTo>
                  <a:lnTo>
                    <a:pt x="342480" y="332828"/>
                  </a:lnTo>
                  <a:lnTo>
                    <a:pt x="342480" y="386029"/>
                  </a:lnTo>
                  <a:lnTo>
                    <a:pt x="339056" y="402994"/>
                  </a:lnTo>
                  <a:lnTo>
                    <a:pt x="329715" y="416853"/>
                  </a:lnTo>
                  <a:lnTo>
                    <a:pt x="315857" y="426200"/>
                  </a:lnTo>
                  <a:lnTo>
                    <a:pt x="298881" y="429628"/>
                  </a:lnTo>
                  <a:lnTo>
                    <a:pt x="0" y="429628"/>
                  </a:lnTo>
                </a:path>
              </a:pathLst>
            </a:custGeom>
            <a:ln w="18097">
              <a:solidFill>
                <a:srgbClr val="010101"/>
              </a:solidFill>
            </a:ln>
          </p:spPr>
          <p:txBody>
            <a:bodyPr wrap="square" lIns="0" tIns="0" rIns="0" bIns="0" rtlCol="0"/>
            <a:lstStyle/>
            <a:p>
              <a:endParaRPr/>
            </a:p>
          </p:txBody>
        </p:sp>
        <p:sp>
          <p:nvSpPr>
            <p:cNvPr id="65" name="object 65"/>
            <p:cNvSpPr/>
            <p:nvPr/>
          </p:nvSpPr>
          <p:spPr>
            <a:xfrm>
              <a:off x="1330629" y="2969399"/>
              <a:ext cx="260350" cy="429895"/>
            </a:xfrm>
            <a:custGeom>
              <a:avLst/>
              <a:gdLst/>
              <a:ahLst/>
              <a:cxnLst/>
              <a:rect l="l" t="t" r="r" b="b"/>
              <a:pathLst>
                <a:path w="260350" h="429895">
                  <a:moveTo>
                    <a:pt x="125094" y="0"/>
                  </a:moveTo>
                  <a:lnTo>
                    <a:pt x="99631" y="0"/>
                  </a:lnTo>
                  <a:lnTo>
                    <a:pt x="84687" y="2634"/>
                  </a:lnTo>
                  <a:lnTo>
                    <a:pt x="56819" y="35306"/>
                  </a:lnTo>
                  <a:lnTo>
                    <a:pt x="24472" y="202311"/>
                  </a:lnTo>
                  <a:lnTo>
                    <a:pt x="787" y="324535"/>
                  </a:lnTo>
                  <a:lnTo>
                    <a:pt x="266" y="327266"/>
                  </a:lnTo>
                  <a:lnTo>
                    <a:pt x="0" y="330034"/>
                  </a:lnTo>
                  <a:lnTo>
                    <a:pt x="0" y="332828"/>
                  </a:lnTo>
                  <a:lnTo>
                    <a:pt x="0" y="386029"/>
                  </a:lnTo>
                  <a:lnTo>
                    <a:pt x="3424" y="402994"/>
                  </a:lnTo>
                  <a:lnTo>
                    <a:pt x="12765" y="416853"/>
                  </a:lnTo>
                  <a:lnTo>
                    <a:pt x="26622" y="426200"/>
                  </a:lnTo>
                  <a:lnTo>
                    <a:pt x="43599" y="429628"/>
                  </a:lnTo>
                  <a:lnTo>
                    <a:pt x="260248" y="429628"/>
                  </a:lnTo>
                </a:path>
              </a:pathLst>
            </a:custGeom>
            <a:ln w="18097">
              <a:solidFill>
                <a:srgbClr val="010101"/>
              </a:solidFill>
            </a:ln>
          </p:spPr>
          <p:txBody>
            <a:bodyPr wrap="square" lIns="0" tIns="0" rIns="0" bIns="0" rtlCol="0"/>
            <a:lstStyle/>
            <a:p>
              <a:endParaRPr/>
            </a:p>
          </p:txBody>
        </p:sp>
        <p:sp>
          <p:nvSpPr>
            <p:cNvPr id="66" name="object 66"/>
            <p:cNvSpPr/>
            <p:nvPr/>
          </p:nvSpPr>
          <p:spPr>
            <a:xfrm>
              <a:off x="1429537" y="3003702"/>
              <a:ext cx="368935" cy="52705"/>
            </a:xfrm>
            <a:custGeom>
              <a:avLst/>
              <a:gdLst/>
              <a:ahLst/>
              <a:cxnLst/>
              <a:rect l="l" t="t" r="r" b="b"/>
              <a:pathLst>
                <a:path w="368935" h="52705">
                  <a:moveTo>
                    <a:pt x="342341" y="0"/>
                  </a:moveTo>
                  <a:lnTo>
                    <a:pt x="26187" y="0"/>
                  </a:lnTo>
                  <a:lnTo>
                    <a:pt x="15993" y="2057"/>
                  </a:lnTo>
                  <a:lnTo>
                    <a:pt x="7669" y="7669"/>
                  </a:lnTo>
                  <a:lnTo>
                    <a:pt x="2057" y="15993"/>
                  </a:lnTo>
                  <a:lnTo>
                    <a:pt x="0" y="26187"/>
                  </a:lnTo>
                  <a:lnTo>
                    <a:pt x="2057" y="36389"/>
                  </a:lnTo>
                  <a:lnTo>
                    <a:pt x="7669" y="44716"/>
                  </a:lnTo>
                  <a:lnTo>
                    <a:pt x="15993" y="50329"/>
                  </a:lnTo>
                  <a:lnTo>
                    <a:pt x="26187" y="52387"/>
                  </a:lnTo>
                  <a:lnTo>
                    <a:pt x="342341" y="52387"/>
                  </a:lnTo>
                  <a:lnTo>
                    <a:pt x="352537" y="50329"/>
                  </a:lnTo>
                  <a:lnTo>
                    <a:pt x="360865" y="44716"/>
                  </a:lnTo>
                  <a:lnTo>
                    <a:pt x="366481" y="36389"/>
                  </a:lnTo>
                  <a:lnTo>
                    <a:pt x="368541" y="26187"/>
                  </a:lnTo>
                  <a:lnTo>
                    <a:pt x="366481" y="15993"/>
                  </a:lnTo>
                  <a:lnTo>
                    <a:pt x="360865" y="7669"/>
                  </a:lnTo>
                  <a:lnTo>
                    <a:pt x="352537" y="2057"/>
                  </a:lnTo>
                  <a:lnTo>
                    <a:pt x="342341" y="0"/>
                  </a:lnTo>
                  <a:close/>
                </a:path>
              </a:pathLst>
            </a:custGeom>
            <a:solidFill>
              <a:srgbClr val="695F69"/>
            </a:solidFill>
          </p:spPr>
          <p:txBody>
            <a:bodyPr wrap="square" lIns="0" tIns="0" rIns="0" bIns="0" rtlCol="0"/>
            <a:lstStyle/>
            <a:p>
              <a:endParaRPr/>
            </a:p>
          </p:txBody>
        </p:sp>
        <p:sp>
          <p:nvSpPr>
            <p:cNvPr id="67" name="object 67"/>
            <p:cNvSpPr/>
            <p:nvPr/>
          </p:nvSpPr>
          <p:spPr>
            <a:xfrm>
              <a:off x="1429524" y="3003702"/>
              <a:ext cx="368935" cy="52705"/>
            </a:xfrm>
            <a:custGeom>
              <a:avLst/>
              <a:gdLst/>
              <a:ahLst/>
              <a:cxnLst/>
              <a:rect l="l" t="t" r="r" b="b"/>
              <a:pathLst>
                <a:path w="368935" h="52705">
                  <a:moveTo>
                    <a:pt x="342353" y="0"/>
                  </a:moveTo>
                  <a:lnTo>
                    <a:pt x="352542" y="2057"/>
                  </a:lnTo>
                  <a:lnTo>
                    <a:pt x="360867" y="7669"/>
                  </a:lnTo>
                  <a:lnTo>
                    <a:pt x="366481" y="15993"/>
                  </a:lnTo>
                  <a:lnTo>
                    <a:pt x="368541" y="26187"/>
                  </a:lnTo>
                  <a:lnTo>
                    <a:pt x="368541" y="33426"/>
                  </a:lnTo>
                  <a:lnTo>
                    <a:pt x="365607" y="39966"/>
                  </a:lnTo>
                  <a:lnTo>
                    <a:pt x="360870" y="44716"/>
                  </a:lnTo>
                  <a:lnTo>
                    <a:pt x="356120" y="49453"/>
                  </a:lnTo>
                  <a:lnTo>
                    <a:pt x="349580" y="52387"/>
                  </a:lnTo>
                  <a:lnTo>
                    <a:pt x="342353" y="52387"/>
                  </a:lnTo>
                  <a:lnTo>
                    <a:pt x="26187" y="52387"/>
                  </a:lnTo>
                  <a:lnTo>
                    <a:pt x="15998" y="50327"/>
                  </a:lnTo>
                  <a:lnTo>
                    <a:pt x="7673" y="44711"/>
                  </a:lnTo>
                  <a:lnTo>
                    <a:pt x="2059" y="36383"/>
                  </a:lnTo>
                  <a:lnTo>
                    <a:pt x="0" y="26187"/>
                  </a:lnTo>
                  <a:lnTo>
                    <a:pt x="0" y="18948"/>
                  </a:lnTo>
                  <a:lnTo>
                    <a:pt x="2933" y="12407"/>
                  </a:lnTo>
                  <a:lnTo>
                    <a:pt x="7683" y="7658"/>
                  </a:lnTo>
                  <a:lnTo>
                    <a:pt x="12420" y="2933"/>
                  </a:lnTo>
                  <a:lnTo>
                    <a:pt x="18961" y="0"/>
                  </a:lnTo>
                  <a:lnTo>
                    <a:pt x="26187" y="0"/>
                  </a:lnTo>
                </a:path>
              </a:pathLst>
            </a:custGeom>
            <a:ln w="18097">
              <a:solidFill>
                <a:srgbClr val="010101"/>
              </a:solidFill>
            </a:ln>
          </p:spPr>
          <p:txBody>
            <a:bodyPr wrap="square" lIns="0" tIns="0" rIns="0" bIns="0" rtlCol="0"/>
            <a:lstStyle/>
            <a:p>
              <a:endParaRPr/>
            </a:p>
          </p:txBody>
        </p:sp>
        <p:sp>
          <p:nvSpPr>
            <p:cNvPr id="68" name="object 68"/>
            <p:cNvSpPr/>
            <p:nvPr/>
          </p:nvSpPr>
          <p:spPr>
            <a:xfrm>
              <a:off x="1455724" y="2837002"/>
              <a:ext cx="316230" cy="219075"/>
            </a:xfrm>
            <a:custGeom>
              <a:avLst/>
              <a:gdLst/>
              <a:ahLst/>
              <a:cxnLst/>
              <a:rect l="l" t="t" r="r" b="b"/>
              <a:pathLst>
                <a:path w="316230" h="219075">
                  <a:moveTo>
                    <a:pt x="316153" y="0"/>
                  </a:moveTo>
                  <a:lnTo>
                    <a:pt x="0" y="0"/>
                  </a:lnTo>
                  <a:lnTo>
                    <a:pt x="0" y="219075"/>
                  </a:lnTo>
                  <a:lnTo>
                    <a:pt x="316153" y="219075"/>
                  </a:lnTo>
                  <a:lnTo>
                    <a:pt x="316153" y="0"/>
                  </a:lnTo>
                  <a:close/>
                </a:path>
              </a:pathLst>
            </a:custGeom>
            <a:solidFill>
              <a:srgbClr val="F9F7F7"/>
            </a:solidFill>
          </p:spPr>
          <p:txBody>
            <a:bodyPr wrap="square" lIns="0" tIns="0" rIns="0" bIns="0" rtlCol="0"/>
            <a:lstStyle/>
            <a:p>
              <a:endParaRPr/>
            </a:p>
          </p:txBody>
        </p:sp>
        <p:sp>
          <p:nvSpPr>
            <p:cNvPr id="69" name="object 69"/>
            <p:cNvSpPr/>
            <p:nvPr/>
          </p:nvSpPr>
          <p:spPr>
            <a:xfrm>
              <a:off x="1455724" y="3023666"/>
              <a:ext cx="316230" cy="33020"/>
            </a:xfrm>
            <a:custGeom>
              <a:avLst/>
              <a:gdLst/>
              <a:ahLst/>
              <a:cxnLst/>
              <a:rect l="l" t="t" r="r" b="b"/>
              <a:pathLst>
                <a:path w="316230" h="33019">
                  <a:moveTo>
                    <a:pt x="316153" y="0"/>
                  </a:moveTo>
                  <a:lnTo>
                    <a:pt x="0" y="0"/>
                  </a:lnTo>
                  <a:lnTo>
                    <a:pt x="0" y="32410"/>
                  </a:lnTo>
                  <a:lnTo>
                    <a:pt x="316153" y="32410"/>
                  </a:lnTo>
                  <a:lnTo>
                    <a:pt x="316153" y="0"/>
                  </a:lnTo>
                  <a:close/>
                </a:path>
              </a:pathLst>
            </a:custGeom>
            <a:solidFill>
              <a:srgbClr val="EEECED"/>
            </a:solidFill>
          </p:spPr>
          <p:txBody>
            <a:bodyPr wrap="square" lIns="0" tIns="0" rIns="0" bIns="0" rtlCol="0"/>
            <a:lstStyle/>
            <a:p>
              <a:endParaRPr/>
            </a:p>
          </p:txBody>
        </p:sp>
        <p:sp>
          <p:nvSpPr>
            <p:cNvPr id="70" name="object 70"/>
            <p:cNvSpPr/>
            <p:nvPr/>
          </p:nvSpPr>
          <p:spPr>
            <a:xfrm>
              <a:off x="1455712" y="2837002"/>
              <a:ext cx="316230" cy="219075"/>
            </a:xfrm>
            <a:custGeom>
              <a:avLst/>
              <a:gdLst/>
              <a:ahLst/>
              <a:cxnLst/>
              <a:rect l="l" t="t" r="r" b="b"/>
              <a:pathLst>
                <a:path w="316230" h="219075">
                  <a:moveTo>
                    <a:pt x="316166" y="78943"/>
                  </a:moveTo>
                  <a:lnTo>
                    <a:pt x="316166" y="219075"/>
                  </a:lnTo>
                  <a:lnTo>
                    <a:pt x="0" y="219075"/>
                  </a:lnTo>
                  <a:lnTo>
                    <a:pt x="0" y="0"/>
                  </a:lnTo>
                  <a:lnTo>
                    <a:pt x="316166" y="0"/>
                  </a:lnTo>
                  <a:lnTo>
                    <a:pt x="316166" y="36779"/>
                  </a:lnTo>
                  <a:lnTo>
                    <a:pt x="316166" y="78943"/>
                  </a:lnTo>
                  <a:close/>
                </a:path>
              </a:pathLst>
            </a:custGeom>
            <a:ln w="18097">
              <a:solidFill>
                <a:srgbClr val="010101"/>
              </a:solidFill>
            </a:ln>
          </p:spPr>
          <p:txBody>
            <a:bodyPr wrap="square" lIns="0" tIns="0" rIns="0" bIns="0" rtlCol="0"/>
            <a:lstStyle/>
            <a:p>
              <a:endParaRPr/>
            </a:p>
          </p:txBody>
        </p:sp>
        <p:sp>
          <p:nvSpPr>
            <p:cNvPr id="71" name="object 71"/>
            <p:cNvSpPr/>
            <p:nvPr/>
          </p:nvSpPr>
          <p:spPr>
            <a:xfrm>
              <a:off x="1397914" y="3124733"/>
              <a:ext cx="431800" cy="179705"/>
            </a:xfrm>
            <a:custGeom>
              <a:avLst/>
              <a:gdLst/>
              <a:ahLst/>
              <a:cxnLst/>
              <a:rect l="l" t="t" r="r" b="b"/>
              <a:pathLst>
                <a:path w="431800" h="179704">
                  <a:moveTo>
                    <a:pt x="381114" y="0"/>
                  </a:moveTo>
                  <a:lnTo>
                    <a:pt x="50647" y="0"/>
                  </a:lnTo>
                  <a:lnTo>
                    <a:pt x="41462" y="1619"/>
                  </a:lnTo>
                  <a:lnTo>
                    <a:pt x="33589" y="6129"/>
                  </a:lnTo>
                  <a:lnTo>
                    <a:pt x="27667" y="13003"/>
                  </a:lnTo>
                  <a:lnTo>
                    <a:pt x="24333" y="21716"/>
                  </a:lnTo>
                  <a:lnTo>
                    <a:pt x="0" y="147269"/>
                  </a:lnTo>
                  <a:lnTo>
                    <a:pt x="391" y="159229"/>
                  </a:lnTo>
                  <a:lnTo>
                    <a:pt x="5637" y="169421"/>
                  </a:lnTo>
                  <a:lnTo>
                    <a:pt x="14642" y="176512"/>
                  </a:lnTo>
                  <a:lnTo>
                    <a:pt x="26314" y="179171"/>
                  </a:lnTo>
                  <a:lnTo>
                    <a:pt x="405447" y="179184"/>
                  </a:lnTo>
                  <a:lnTo>
                    <a:pt x="417120" y="176524"/>
                  </a:lnTo>
                  <a:lnTo>
                    <a:pt x="426129" y="169432"/>
                  </a:lnTo>
                  <a:lnTo>
                    <a:pt x="431375" y="159237"/>
                  </a:lnTo>
                  <a:lnTo>
                    <a:pt x="431761" y="147269"/>
                  </a:lnTo>
                  <a:lnTo>
                    <a:pt x="407428" y="21704"/>
                  </a:lnTo>
                  <a:lnTo>
                    <a:pt x="404093" y="12998"/>
                  </a:lnTo>
                  <a:lnTo>
                    <a:pt x="398171" y="6127"/>
                  </a:lnTo>
                  <a:lnTo>
                    <a:pt x="390299" y="1619"/>
                  </a:lnTo>
                  <a:lnTo>
                    <a:pt x="381114" y="0"/>
                  </a:lnTo>
                  <a:close/>
                </a:path>
              </a:pathLst>
            </a:custGeom>
            <a:solidFill>
              <a:srgbClr val="F9F7F7"/>
            </a:solidFill>
          </p:spPr>
          <p:txBody>
            <a:bodyPr wrap="square" lIns="0" tIns="0" rIns="0" bIns="0" rtlCol="0"/>
            <a:lstStyle/>
            <a:p>
              <a:endParaRPr/>
            </a:p>
          </p:txBody>
        </p:sp>
        <p:sp>
          <p:nvSpPr>
            <p:cNvPr id="72" name="object 72"/>
            <p:cNvSpPr/>
            <p:nvPr/>
          </p:nvSpPr>
          <p:spPr>
            <a:xfrm>
              <a:off x="1486077" y="3210674"/>
              <a:ext cx="5715" cy="45085"/>
            </a:xfrm>
            <a:custGeom>
              <a:avLst/>
              <a:gdLst/>
              <a:ahLst/>
              <a:cxnLst/>
              <a:rect l="l" t="t" r="r" b="b"/>
              <a:pathLst>
                <a:path w="5715" h="45085">
                  <a:moveTo>
                    <a:pt x="5194" y="0"/>
                  </a:moveTo>
                  <a:lnTo>
                    <a:pt x="0" y="44551"/>
                  </a:lnTo>
                </a:path>
              </a:pathLst>
            </a:custGeom>
            <a:ln w="18097">
              <a:solidFill>
                <a:srgbClr val="010101"/>
              </a:solidFill>
            </a:ln>
          </p:spPr>
          <p:txBody>
            <a:bodyPr wrap="square" lIns="0" tIns="0" rIns="0" bIns="0" rtlCol="0"/>
            <a:lstStyle/>
            <a:p>
              <a:endParaRPr/>
            </a:p>
          </p:txBody>
        </p:sp>
        <p:sp>
          <p:nvSpPr>
            <p:cNvPr id="73" name="object 73"/>
            <p:cNvSpPr/>
            <p:nvPr/>
          </p:nvSpPr>
          <p:spPr>
            <a:xfrm>
              <a:off x="1455153" y="3124733"/>
              <a:ext cx="6985" cy="41910"/>
            </a:xfrm>
            <a:custGeom>
              <a:avLst/>
              <a:gdLst/>
              <a:ahLst/>
              <a:cxnLst/>
              <a:rect l="l" t="t" r="r" b="b"/>
              <a:pathLst>
                <a:path w="6984" h="41910">
                  <a:moveTo>
                    <a:pt x="6515" y="0"/>
                  </a:moveTo>
                  <a:lnTo>
                    <a:pt x="0" y="41402"/>
                  </a:lnTo>
                </a:path>
              </a:pathLst>
            </a:custGeom>
            <a:ln w="18097">
              <a:solidFill>
                <a:srgbClr val="010101"/>
              </a:solidFill>
            </a:ln>
          </p:spPr>
          <p:txBody>
            <a:bodyPr wrap="square" lIns="0" tIns="0" rIns="0" bIns="0" rtlCol="0"/>
            <a:lstStyle/>
            <a:p>
              <a:endParaRPr/>
            </a:p>
          </p:txBody>
        </p:sp>
        <p:sp>
          <p:nvSpPr>
            <p:cNvPr id="74" name="object 74"/>
            <p:cNvSpPr/>
            <p:nvPr/>
          </p:nvSpPr>
          <p:spPr>
            <a:xfrm>
              <a:off x="1441132" y="3210674"/>
              <a:ext cx="7620" cy="45085"/>
            </a:xfrm>
            <a:custGeom>
              <a:avLst/>
              <a:gdLst/>
              <a:ahLst/>
              <a:cxnLst/>
              <a:rect l="l" t="t" r="r" b="b"/>
              <a:pathLst>
                <a:path w="7619" h="45085">
                  <a:moveTo>
                    <a:pt x="6997" y="0"/>
                  </a:moveTo>
                  <a:lnTo>
                    <a:pt x="0" y="44551"/>
                  </a:lnTo>
                </a:path>
              </a:pathLst>
            </a:custGeom>
            <a:ln w="18097">
              <a:solidFill>
                <a:srgbClr val="010101"/>
              </a:solidFill>
            </a:ln>
          </p:spPr>
          <p:txBody>
            <a:bodyPr wrap="square" lIns="0" tIns="0" rIns="0" bIns="0" rtlCol="0"/>
            <a:lstStyle/>
            <a:p>
              <a:endParaRPr/>
            </a:p>
          </p:txBody>
        </p:sp>
        <p:sp>
          <p:nvSpPr>
            <p:cNvPr id="75" name="object 75"/>
            <p:cNvSpPr/>
            <p:nvPr/>
          </p:nvSpPr>
          <p:spPr>
            <a:xfrm>
              <a:off x="1465364" y="3166135"/>
              <a:ext cx="6350" cy="45085"/>
            </a:xfrm>
            <a:custGeom>
              <a:avLst/>
              <a:gdLst/>
              <a:ahLst/>
              <a:cxnLst/>
              <a:rect l="l" t="t" r="r" b="b"/>
              <a:pathLst>
                <a:path w="6350" h="45085">
                  <a:moveTo>
                    <a:pt x="6273" y="0"/>
                  </a:moveTo>
                  <a:lnTo>
                    <a:pt x="0" y="44538"/>
                  </a:lnTo>
                </a:path>
              </a:pathLst>
            </a:custGeom>
            <a:ln w="18097">
              <a:solidFill>
                <a:srgbClr val="010101"/>
              </a:solidFill>
            </a:ln>
          </p:spPr>
          <p:txBody>
            <a:bodyPr wrap="square" lIns="0" tIns="0" rIns="0" bIns="0" rtlCol="0"/>
            <a:lstStyle/>
            <a:p>
              <a:endParaRPr/>
            </a:p>
          </p:txBody>
        </p:sp>
        <p:sp>
          <p:nvSpPr>
            <p:cNvPr id="76" name="object 76"/>
            <p:cNvSpPr/>
            <p:nvPr/>
          </p:nvSpPr>
          <p:spPr>
            <a:xfrm>
              <a:off x="1452206" y="3255238"/>
              <a:ext cx="6985" cy="48895"/>
            </a:xfrm>
            <a:custGeom>
              <a:avLst/>
              <a:gdLst/>
              <a:ahLst/>
              <a:cxnLst/>
              <a:rect l="l" t="t" r="r" b="b"/>
              <a:pathLst>
                <a:path w="6984" h="48895">
                  <a:moveTo>
                    <a:pt x="6870" y="0"/>
                  </a:moveTo>
                  <a:lnTo>
                    <a:pt x="0" y="48666"/>
                  </a:lnTo>
                </a:path>
              </a:pathLst>
            </a:custGeom>
            <a:ln w="18097">
              <a:solidFill>
                <a:srgbClr val="010101"/>
              </a:solidFill>
            </a:ln>
          </p:spPr>
          <p:txBody>
            <a:bodyPr wrap="square" lIns="0" tIns="0" rIns="0" bIns="0" rtlCol="0"/>
            <a:lstStyle/>
            <a:p>
              <a:endParaRPr/>
            </a:p>
          </p:txBody>
        </p:sp>
        <p:sp>
          <p:nvSpPr>
            <p:cNvPr id="77" name="object 77"/>
            <p:cNvSpPr/>
            <p:nvPr/>
          </p:nvSpPr>
          <p:spPr>
            <a:xfrm>
              <a:off x="1397914" y="3124733"/>
              <a:ext cx="431800" cy="179705"/>
            </a:xfrm>
            <a:custGeom>
              <a:avLst/>
              <a:gdLst/>
              <a:ahLst/>
              <a:cxnLst/>
              <a:rect l="l" t="t" r="r" b="b"/>
              <a:pathLst>
                <a:path w="431800" h="179704">
                  <a:moveTo>
                    <a:pt x="405447" y="179184"/>
                  </a:moveTo>
                  <a:lnTo>
                    <a:pt x="26314" y="179171"/>
                  </a:lnTo>
                  <a:lnTo>
                    <a:pt x="0" y="147269"/>
                  </a:lnTo>
                  <a:lnTo>
                    <a:pt x="24333" y="21716"/>
                  </a:lnTo>
                  <a:lnTo>
                    <a:pt x="27667" y="13003"/>
                  </a:lnTo>
                  <a:lnTo>
                    <a:pt x="33589" y="6129"/>
                  </a:lnTo>
                  <a:lnTo>
                    <a:pt x="41462" y="1619"/>
                  </a:lnTo>
                  <a:lnTo>
                    <a:pt x="50647" y="0"/>
                  </a:lnTo>
                  <a:lnTo>
                    <a:pt x="381114" y="0"/>
                  </a:lnTo>
                  <a:lnTo>
                    <a:pt x="431761" y="147269"/>
                  </a:lnTo>
                  <a:lnTo>
                    <a:pt x="431375" y="159237"/>
                  </a:lnTo>
                  <a:lnTo>
                    <a:pt x="426129" y="169432"/>
                  </a:lnTo>
                  <a:lnTo>
                    <a:pt x="417120" y="176524"/>
                  </a:lnTo>
                  <a:lnTo>
                    <a:pt x="405447" y="179184"/>
                  </a:lnTo>
                  <a:close/>
                </a:path>
              </a:pathLst>
            </a:custGeom>
            <a:ln w="18097">
              <a:solidFill>
                <a:srgbClr val="010101"/>
              </a:solidFill>
            </a:ln>
          </p:spPr>
          <p:txBody>
            <a:bodyPr wrap="square" lIns="0" tIns="0" rIns="0" bIns="0" rtlCol="0"/>
            <a:lstStyle/>
            <a:p>
              <a:endParaRPr/>
            </a:p>
          </p:txBody>
        </p:sp>
        <p:sp>
          <p:nvSpPr>
            <p:cNvPr id="78" name="object 78"/>
            <p:cNvSpPr/>
            <p:nvPr/>
          </p:nvSpPr>
          <p:spPr>
            <a:xfrm>
              <a:off x="1496466" y="3124733"/>
              <a:ext cx="5080" cy="41910"/>
            </a:xfrm>
            <a:custGeom>
              <a:avLst/>
              <a:gdLst/>
              <a:ahLst/>
              <a:cxnLst/>
              <a:rect l="l" t="t" r="r" b="b"/>
              <a:pathLst>
                <a:path w="5080" h="41910">
                  <a:moveTo>
                    <a:pt x="4813" y="0"/>
                  </a:moveTo>
                  <a:lnTo>
                    <a:pt x="0" y="41402"/>
                  </a:lnTo>
                </a:path>
              </a:pathLst>
            </a:custGeom>
            <a:ln w="18097">
              <a:solidFill>
                <a:srgbClr val="010101"/>
              </a:solidFill>
            </a:ln>
          </p:spPr>
          <p:txBody>
            <a:bodyPr wrap="square" lIns="0" tIns="0" rIns="0" bIns="0" rtlCol="0"/>
            <a:lstStyle/>
            <a:p>
              <a:endParaRPr/>
            </a:p>
          </p:txBody>
        </p:sp>
        <p:sp>
          <p:nvSpPr>
            <p:cNvPr id="79" name="object 79"/>
            <p:cNvSpPr/>
            <p:nvPr/>
          </p:nvSpPr>
          <p:spPr>
            <a:xfrm>
              <a:off x="1736331" y="3210686"/>
              <a:ext cx="5715" cy="45085"/>
            </a:xfrm>
            <a:custGeom>
              <a:avLst/>
              <a:gdLst/>
              <a:ahLst/>
              <a:cxnLst/>
              <a:rect l="l" t="t" r="r" b="b"/>
              <a:pathLst>
                <a:path w="5714" h="45085">
                  <a:moveTo>
                    <a:pt x="5194" y="44551"/>
                  </a:moveTo>
                  <a:lnTo>
                    <a:pt x="0" y="0"/>
                  </a:lnTo>
                </a:path>
              </a:pathLst>
            </a:custGeom>
            <a:ln w="18097">
              <a:solidFill>
                <a:srgbClr val="010101"/>
              </a:solidFill>
            </a:ln>
          </p:spPr>
          <p:txBody>
            <a:bodyPr wrap="square" lIns="0" tIns="0" rIns="0" bIns="0" rtlCol="0"/>
            <a:lstStyle/>
            <a:p>
              <a:endParaRPr/>
            </a:p>
          </p:txBody>
        </p:sp>
        <p:sp>
          <p:nvSpPr>
            <p:cNvPr id="80" name="object 80"/>
            <p:cNvSpPr/>
            <p:nvPr/>
          </p:nvSpPr>
          <p:spPr>
            <a:xfrm>
              <a:off x="1726323" y="3124733"/>
              <a:ext cx="5080" cy="41910"/>
            </a:xfrm>
            <a:custGeom>
              <a:avLst/>
              <a:gdLst/>
              <a:ahLst/>
              <a:cxnLst/>
              <a:rect l="l" t="t" r="r" b="b"/>
              <a:pathLst>
                <a:path w="5080" h="41910">
                  <a:moveTo>
                    <a:pt x="4813" y="41401"/>
                  </a:moveTo>
                  <a:lnTo>
                    <a:pt x="0" y="0"/>
                  </a:lnTo>
                </a:path>
              </a:pathLst>
            </a:custGeom>
            <a:ln w="18097">
              <a:solidFill>
                <a:srgbClr val="010101"/>
              </a:solidFill>
            </a:ln>
          </p:spPr>
          <p:txBody>
            <a:bodyPr wrap="square" lIns="0" tIns="0" rIns="0" bIns="0" rtlCol="0"/>
            <a:lstStyle/>
            <a:p>
              <a:endParaRPr/>
            </a:p>
          </p:txBody>
        </p:sp>
        <p:sp>
          <p:nvSpPr>
            <p:cNvPr id="81" name="object 81"/>
            <p:cNvSpPr/>
            <p:nvPr/>
          </p:nvSpPr>
          <p:spPr>
            <a:xfrm>
              <a:off x="1553654" y="3124733"/>
              <a:ext cx="2540" cy="41910"/>
            </a:xfrm>
            <a:custGeom>
              <a:avLst/>
              <a:gdLst/>
              <a:ahLst/>
              <a:cxnLst/>
              <a:rect l="l" t="t" r="r" b="b"/>
              <a:pathLst>
                <a:path w="2540" h="41910">
                  <a:moveTo>
                    <a:pt x="2476" y="0"/>
                  </a:moveTo>
                  <a:lnTo>
                    <a:pt x="0" y="41402"/>
                  </a:lnTo>
                </a:path>
              </a:pathLst>
            </a:custGeom>
            <a:ln w="18097">
              <a:solidFill>
                <a:srgbClr val="010101"/>
              </a:solidFill>
            </a:ln>
          </p:spPr>
          <p:txBody>
            <a:bodyPr wrap="square" lIns="0" tIns="0" rIns="0" bIns="0" rtlCol="0"/>
            <a:lstStyle/>
            <a:p>
              <a:endParaRPr/>
            </a:p>
          </p:txBody>
        </p:sp>
        <p:sp>
          <p:nvSpPr>
            <p:cNvPr id="82" name="object 82"/>
            <p:cNvSpPr/>
            <p:nvPr/>
          </p:nvSpPr>
          <p:spPr>
            <a:xfrm>
              <a:off x="1548345" y="3210674"/>
              <a:ext cx="3175" cy="45085"/>
            </a:xfrm>
            <a:custGeom>
              <a:avLst/>
              <a:gdLst/>
              <a:ahLst/>
              <a:cxnLst/>
              <a:rect l="l" t="t" r="r" b="b"/>
              <a:pathLst>
                <a:path w="3175" h="45085">
                  <a:moveTo>
                    <a:pt x="2654" y="0"/>
                  </a:moveTo>
                  <a:lnTo>
                    <a:pt x="0" y="44551"/>
                  </a:lnTo>
                </a:path>
              </a:pathLst>
            </a:custGeom>
            <a:ln w="18097">
              <a:solidFill>
                <a:srgbClr val="010101"/>
              </a:solidFill>
            </a:ln>
          </p:spPr>
          <p:txBody>
            <a:bodyPr wrap="square" lIns="0" tIns="0" rIns="0" bIns="0" rtlCol="0"/>
            <a:lstStyle/>
            <a:p>
              <a:endParaRPr/>
            </a:p>
          </p:txBody>
        </p:sp>
        <p:sp>
          <p:nvSpPr>
            <p:cNvPr id="83" name="object 83"/>
            <p:cNvSpPr/>
            <p:nvPr/>
          </p:nvSpPr>
          <p:spPr>
            <a:xfrm>
              <a:off x="1676603" y="3210686"/>
              <a:ext cx="3175" cy="45085"/>
            </a:xfrm>
            <a:custGeom>
              <a:avLst/>
              <a:gdLst/>
              <a:ahLst/>
              <a:cxnLst/>
              <a:rect l="l" t="t" r="r" b="b"/>
              <a:pathLst>
                <a:path w="3175" h="45085">
                  <a:moveTo>
                    <a:pt x="2654" y="44551"/>
                  </a:moveTo>
                  <a:lnTo>
                    <a:pt x="0" y="0"/>
                  </a:lnTo>
                </a:path>
              </a:pathLst>
            </a:custGeom>
            <a:ln w="18097">
              <a:solidFill>
                <a:srgbClr val="010101"/>
              </a:solidFill>
            </a:ln>
          </p:spPr>
          <p:txBody>
            <a:bodyPr wrap="square" lIns="0" tIns="0" rIns="0" bIns="0" rtlCol="0"/>
            <a:lstStyle/>
            <a:p>
              <a:endParaRPr/>
            </a:p>
          </p:txBody>
        </p:sp>
        <p:sp>
          <p:nvSpPr>
            <p:cNvPr id="84" name="object 84"/>
            <p:cNvSpPr/>
            <p:nvPr/>
          </p:nvSpPr>
          <p:spPr>
            <a:xfrm>
              <a:off x="1671472" y="3124733"/>
              <a:ext cx="2540" cy="41910"/>
            </a:xfrm>
            <a:custGeom>
              <a:avLst/>
              <a:gdLst/>
              <a:ahLst/>
              <a:cxnLst/>
              <a:rect l="l" t="t" r="r" b="b"/>
              <a:pathLst>
                <a:path w="2539" h="41910">
                  <a:moveTo>
                    <a:pt x="2476" y="41401"/>
                  </a:moveTo>
                  <a:lnTo>
                    <a:pt x="0" y="0"/>
                  </a:lnTo>
                </a:path>
              </a:pathLst>
            </a:custGeom>
            <a:ln w="18097">
              <a:solidFill>
                <a:srgbClr val="010101"/>
              </a:solidFill>
            </a:ln>
          </p:spPr>
          <p:txBody>
            <a:bodyPr wrap="square" lIns="0" tIns="0" rIns="0" bIns="0" rtlCol="0"/>
            <a:lstStyle/>
            <a:p>
              <a:endParaRPr/>
            </a:p>
          </p:txBody>
        </p:sp>
        <p:sp>
          <p:nvSpPr>
            <p:cNvPr id="85" name="object 85"/>
            <p:cNvSpPr/>
            <p:nvPr/>
          </p:nvSpPr>
          <p:spPr>
            <a:xfrm>
              <a:off x="1779460" y="3210686"/>
              <a:ext cx="7620" cy="45085"/>
            </a:xfrm>
            <a:custGeom>
              <a:avLst/>
              <a:gdLst/>
              <a:ahLst/>
              <a:cxnLst/>
              <a:rect l="l" t="t" r="r" b="b"/>
              <a:pathLst>
                <a:path w="7619" h="45085">
                  <a:moveTo>
                    <a:pt x="7010" y="44551"/>
                  </a:moveTo>
                  <a:lnTo>
                    <a:pt x="0" y="0"/>
                  </a:lnTo>
                </a:path>
              </a:pathLst>
            </a:custGeom>
            <a:ln w="18097">
              <a:solidFill>
                <a:srgbClr val="010101"/>
              </a:solidFill>
            </a:ln>
          </p:spPr>
          <p:txBody>
            <a:bodyPr wrap="square" lIns="0" tIns="0" rIns="0" bIns="0" rtlCol="0"/>
            <a:lstStyle/>
            <a:p>
              <a:endParaRPr/>
            </a:p>
          </p:txBody>
        </p:sp>
        <p:sp>
          <p:nvSpPr>
            <p:cNvPr id="86" name="object 86"/>
            <p:cNvSpPr/>
            <p:nvPr/>
          </p:nvSpPr>
          <p:spPr>
            <a:xfrm>
              <a:off x="1765934" y="3124733"/>
              <a:ext cx="6985" cy="41910"/>
            </a:xfrm>
            <a:custGeom>
              <a:avLst/>
              <a:gdLst/>
              <a:ahLst/>
              <a:cxnLst/>
              <a:rect l="l" t="t" r="r" b="b"/>
              <a:pathLst>
                <a:path w="6985" h="41910">
                  <a:moveTo>
                    <a:pt x="6515" y="41401"/>
                  </a:moveTo>
                  <a:lnTo>
                    <a:pt x="0" y="0"/>
                  </a:lnTo>
                </a:path>
              </a:pathLst>
            </a:custGeom>
            <a:ln w="18097">
              <a:solidFill>
                <a:srgbClr val="010101"/>
              </a:solidFill>
            </a:ln>
          </p:spPr>
          <p:txBody>
            <a:bodyPr wrap="square" lIns="0" tIns="0" rIns="0" bIns="0" rtlCol="0"/>
            <a:lstStyle/>
            <a:p>
              <a:endParaRPr/>
            </a:p>
          </p:txBody>
        </p:sp>
        <p:sp>
          <p:nvSpPr>
            <p:cNvPr id="87" name="object 87"/>
            <p:cNvSpPr/>
            <p:nvPr/>
          </p:nvSpPr>
          <p:spPr>
            <a:xfrm>
              <a:off x="1768525" y="3255238"/>
              <a:ext cx="6985" cy="48895"/>
            </a:xfrm>
            <a:custGeom>
              <a:avLst/>
              <a:gdLst/>
              <a:ahLst/>
              <a:cxnLst/>
              <a:rect l="l" t="t" r="r" b="b"/>
              <a:pathLst>
                <a:path w="6985" h="48895">
                  <a:moveTo>
                    <a:pt x="6870" y="48679"/>
                  </a:moveTo>
                  <a:lnTo>
                    <a:pt x="0" y="0"/>
                  </a:lnTo>
                </a:path>
              </a:pathLst>
            </a:custGeom>
            <a:ln w="18097">
              <a:solidFill>
                <a:srgbClr val="010101"/>
              </a:solidFill>
            </a:ln>
          </p:spPr>
          <p:txBody>
            <a:bodyPr wrap="square" lIns="0" tIns="0" rIns="0" bIns="0" rtlCol="0"/>
            <a:lstStyle/>
            <a:p>
              <a:endParaRPr/>
            </a:p>
          </p:txBody>
        </p:sp>
        <p:sp>
          <p:nvSpPr>
            <p:cNvPr id="88" name="object 88"/>
            <p:cNvSpPr/>
            <p:nvPr/>
          </p:nvSpPr>
          <p:spPr>
            <a:xfrm>
              <a:off x="1755965" y="3166135"/>
              <a:ext cx="6350" cy="45085"/>
            </a:xfrm>
            <a:custGeom>
              <a:avLst/>
              <a:gdLst/>
              <a:ahLst/>
              <a:cxnLst/>
              <a:rect l="l" t="t" r="r" b="b"/>
              <a:pathLst>
                <a:path w="6350" h="45085">
                  <a:moveTo>
                    <a:pt x="6273" y="44538"/>
                  </a:moveTo>
                  <a:lnTo>
                    <a:pt x="0" y="0"/>
                  </a:lnTo>
                </a:path>
              </a:pathLst>
            </a:custGeom>
            <a:ln w="18097">
              <a:solidFill>
                <a:srgbClr val="010101"/>
              </a:solidFill>
            </a:ln>
          </p:spPr>
          <p:txBody>
            <a:bodyPr wrap="square" lIns="0" tIns="0" rIns="0" bIns="0" rtlCol="0"/>
            <a:lstStyle/>
            <a:p>
              <a:endParaRPr/>
            </a:p>
          </p:txBody>
        </p:sp>
        <p:sp>
          <p:nvSpPr>
            <p:cNvPr id="89" name="object 89"/>
            <p:cNvSpPr/>
            <p:nvPr/>
          </p:nvSpPr>
          <p:spPr>
            <a:xfrm>
              <a:off x="1708569" y="3255238"/>
              <a:ext cx="4445" cy="48895"/>
            </a:xfrm>
            <a:custGeom>
              <a:avLst/>
              <a:gdLst/>
              <a:ahLst/>
              <a:cxnLst/>
              <a:rect l="l" t="t" r="r" b="b"/>
              <a:pathLst>
                <a:path w="4444" h="48895">
                  <a:moveTo>
                    <a:pt x="4216" y="48679"/>
                  </a:moveTo>
                  <a:lnTo>
                    <a:pt x="0" y="0"/>
                  </a:lnTo>
                </a:path>
              </a:pathLst>
            </a:custGeom>
            <a:ln w="18097">
              <a:solidFill>
                <a:srgbClr val="010101"/>
              </a:solidFill>
            </a:ln>
          </p:spPr>
          <p:txBody>
            <a:bodyPr wrap="square" lIns="0" tIns="0" rIns="0" bIns="0" rtlCol="0"/>
            <a:lstStyle/>
            <a:p>
              <a:endParaRPr/>
            </a:p>
          </p:txBody>
        </p:sp>
        <p:sp>
          <p:nvSpPr>
            <p:cNvPr id="90" name="object 90"/>
            <p:cNvSpPr/>
            <p:nvPr/>
          </p:nvSpPr>
          <p:spPr>
            <a:xfrm>
              <a:off x="1700872" y="3166135"/>
              <a:ext cx="4445" cy="45085"/>
            </a:xfrm>
            <a:custGeom>
              <a:avLst/>
              <a:gdLst/>
              <a:ahLst/>
              <a:cxnLst/>
              <a:rect l="l" t="t" r="r" b="b"/>
              <a:pathLst>
                <a:path w="4444" h="45085">
                  <a:moveTo>
                    <a:pt x="3848" y="44538"/>
                  </a:moveTo>
                  <a:lnTo>
                    <a:pt x="0" y="0"/>
                  </a:lnTo>
                </a:path>
              </a:pathLst>
            </a:custGeom>
            <a:ln w="18097">
              <a:solidFill>
                <a:srgbClr val="010101"/>
              </a:solidFill>
            </a:ln>
          </p:spPr>
          <p:txBody>
            <a:bodyPr wrap="square" lIns="0" tIns="0" rIns="0" bIns="0" rtlCol="0"/>
            <a:lstStyle/>
            <a:p>
              <a:endParaRPr/>
            </a:p>
          </p:txBody>
        </p:sp>
        <p:sp>
          <p:nvSpPr>
            <p:cNvPr id="91" name="object 91"/>
            <p:cNvSpPr/>
            <p:nvPr/>
          </p:nvSpPr>
          <p:spPr>
            <a:xfrm>
              <a:off x="1522869" y="3166135"/>
              <a:ext cx="4445" cy="45085"/>
            </a:xfrm>
            <a:custGeom>
              <a:avLst/>
              <a:gdLst/>
              <a:ahLst/>
              <a:cxnLst/>
              <a:rect l="l" t="t" r="r" b="b"/>
              <a:pathLst>
                <a:path w="4444" h="45085">
                  <a:moveTo>
                    <a:pt x="3848" y="0"/>
                  </a:moveTo>
                  <a:lnTo>
                    <a:pt x="0" y="44538"/>
                  </a:lnTo>
                </a:path>
              </a:pathLst>
            </a:custGeom>
            <a:ln w="18097">
              <a:solidFill>
                <a:srgbClr val="010101"/>
              </a:solidFill>
            </a:ln>
          </p:spPr>
          <p:txBody>
            <a:bodyPr wrap="square" lIns="0" tIns="0" rIns="0" bIns="0" rtlCol="0"/>
            <a:lstStyle/>
            <a:p>
              <a:endParaRPr/>
            </a:p>
          </p:txBody>
        </p:sp>
        <p:sp>
          <p:nvSpPr>
            <p:cNvPr id="92" name="object 92"/>
            <p:cNvSpPr/>
            <p:nvPr/>
          </p:nvSpPr>
          <p:spPr>
            <a:xfrm>
              <a:off x="1514817" y="3255238"/>
              <a:ext cx="4445" cy="48895"/>
            </a:xfrm>
            <a:custGeom>
              <a:avLst/>
              <a:gdLst/>
              <a:ahLst/>
              <a:cxnLst/>
              <a:rect l="l" t="t" r="r" b="b"/>
              <a:pathLst>
                <a:path w="4444" h="48895">
                  <a:moveTo>
                    <a:pt x="4203" y="0"/>
                  </a:moveTo>
                  <a:lnTo>
                    <a:pt x="0" y="48666"/>
                  </a:lnTo>
                </a:path>
              </a:pathLst>
            </a:custGeom>
            <a:ln w="18097">
              <a:solidFill>
                <a:srgbClr val="010101"/>
              </a:solidFill>
            </a:ln>
          </p:spPr>
          <p:txBody>
            <a:bodyPr wrap="square" lIns="0" tIns="0" rIns="0" bIns="0" rtlCol="0"/>
            <a:lstStyle/>
            <a:p>
              <a:endParaRPr/>
            </a:p>
          </p:txBody>
        </p:sp>
        <p:sp>
          <p:nvSpPr>
            <p:cNvPr id="93" name="object 93"/>
            <p:cNvSpPr/>
            <p:nvPr/>
          </p:nvSpPr>
          <p:spPr>
            <a:xfrm>
              <a:off x="1647482" y="3255238"/>
              <a:ext cx="1905" cy="48895"/>
            </a:xfrm>
            <a:custGeom>
              <a:avLst/>
              <a:gdLst/>
              <a:ahLst/>
              <a:cxnLst/>
              <a:rect l="l" t="t" r="r" b="b"/>
              <a:pathLst>
                <a:path w="1905" h="48895">
                  <a:moveTo>
                    <a:pt x="1498" y="48679"/>
                  </a:moveTo>
                  <a:lnTo>
                    <a:pt x="0" y="0"/>
                  </a:lnTo>
                </a:path>
              </a:pathLst>
            </a:custGeom>
            <a:ln w="18097">
              <a:solidFill>
                <a:srgbClr val="010101"/>
              </a:solidFill>
            </a:ln>
          </p:spPr>
          <p:txBody>
            <a:bodyPr wrap="square" lIns="0" tIns="0" rIns="0" bIns="0" rtlCol="0"/>
            <a:lstStyle/>
            <a:p>
              <a:endParaRPr/>
            </a:p>
          </p:txBody>
        </p:sp>
        <p:sp>
          <p:nvSpPr>
            <p:cNvPr id="94" name="object 94"/>
            <p:cNvSpPr/>
            <p:nvPr/>
          </p:nvSpPr>
          <p:spPr>
            <a:xfrm>
              <a:off x="1644751" y="3166135"/>
              <a:ext cx="1905" cy="45085"/>
            </a:xfrm>
            <a:custGeom>
              <a:avLst/>
              <a:gdLst/>
              <a:ahLst/>
              <a:cxnLst/>
              <a:rect l="l" t="t" r="r" b="b"/>
              <a:pathLst>
                <a:path w="1905" h="45085">
                  <a:moveTo>
                    <a:pt x="1371" y="44538"/>
                  </a:moveTo>
                  <a:lnTo>
                    <a:pt x="0" y="0"/>
                  </a:lnTo>
                </a:path>
              </a:pathLst>
            </a:custGeom>
            <a:ln w="18097">
              <a:solidFill>
                <a:srgbClr val="010101"/>
              </a:solidFill>
            </a:ln>
          </p:spPr>
          <p:txBody>
            <a:bodyPr wrap="square" lIns="0" tIns="0" rIns="0" bIns="0" rtlCol="0"/>
            <a:lstStyle/>
            <a:p>
              <a:endParaRPr/>
            </a:p>
          </p:txBody>
        </p:sp>
        <p:sp>
          <p:nvSpPr>
            <p:cNvPr id="95" name="object 95"/>
            <p:cNvSpPr/>
            <p:nvPr/>
          </p:nvSpPr>
          <p:spPr>
            <a:xfrm>
              <a:off x="1581492" y="3166135"/>
              <a:ext cx="1905" cy="45085"/>
            </a:xfrm>
            <a:custGeom>
              <a:avLst/>
              <a:gdLst/>
              <a:ahLst/>
              <a:cxnLst/>
              <a:rect l="l" t="t" r="r" b="b"/>
              <a:pathLst>
                <a:path w="1905" h="45085">
                  <a:moveTo>
                    <a:pt x="1371" y="0"/>
                  </a:moveTo>
                  <a:lnTo>
                    <a:pt x="0" y="44538"/>
                  </a:lnTo>
                </a:path>
              </a:pathLst>
            </a:custGeom>
            <a:ln w="18097">
              <a:solidFill>
                <a:srgbClr val="010101"/>
              </a:solidFill>
            </a:ln>
          </p:spPr>
          <p:txBody>
            <a:bodyPr wrap="square" lIns="0" tIns="0" rIns="0" bIns="0" rtlCol="0"/>
            <a:lstStyle/>
            <a:p>
              <a:endParaRPr/>
            </a:p>
          </p:txBody>
        </p:sp>
        <p:sp>
          <p:nvSpPr>
            <p:cNvPr id="96" name="object 96"/>
            <p:cNvSpPr/>
            <p:nvPr/>
          </p:nvSpPr>
          <p:spPr>
            <a:xfrm>
              <a:off x="1401152" y="3255238"/>
              <a:ext cx="425450" cy="0"/>
            </a:xfrm>
            <a:custGeom>
              <a:avLst/>
              <a:gdLst/>
              <a:ahLst/>
              <a:cxnLst/>
              <a:rect l="l" t="t" r="r" b="b"/>
              <a:pathLst>
                <a:path w="425450">
                  <a:moveTo>
                    <a:pt x="425284" y="0"/>
                  </a:moveTo>
                  <a:lnTo>
                    <a:pt x="0" y="0"/>
                  </a:lnTo>
                </a:path>
              </a:pathLst>
            </a:custGeom>
            <a:ln w="18097">
              <a:solidFill>
                <a:srgbClr val="010101"/>
              </a:solidFill>
            </a:ln>
          </p:spPr>
          <p:txBody>
            <a:bodyPr wrap="square" lIns="0" tIns="0" rIns="0" bIns="0" rtlCol="0"/>
            <a:lstStyle/>
            <a:p>
              <a:endParaRPr/>
            </a:p>
          </p:txBody>
        </p:sp>
        <p:sp>
          <p:nvSpPr>
            <p:cNvPr id="97" name="object 97"/>
            <p:cNvSpPr/>
            <p:nvPr/>
          </p:nvSpPr>
          <p:spPr>
            <a:xfrm>
              <a:off x="1409801" y="3210674"/>
              <a:ext cx="408305" cy="0"/>
            </a:xfrm>
            <a:custGeom>
              <a:avLst/>
              <a:gdLst/>
              <a:ahLst/>
              <a:cxnLst/>
              <a:rect l="l" t="t" r="r" b="b"/>
              <a:pathLst>
                <a:path w="408305">
                  <a:moveTo>
                    <a:pt x="408000" y="0"/>
                  </a:moveTo>
                  <a:lnTo>
                    <a:pt x="0" y="0"/>
                  </a:lnTo>
                </a:path>
              </a:pathLst>
            </a:custGeom>
            <a:ln w="18097">
              <a:solidFill>
                <a:srgbClr val="010101"/>
              </a:solidFill>
            </a:ln>
          </p:spPr>
          <p:txBody>
            <a:bodyPr wrap="square" lIns="0" tIns="0" rIns="0" bIns="0" rtlCol="0"/>
            <a:lstStyle/>
            <a:p>
              <a:endParaRPr/>
            </a:p>
          </p:txBody>
        </p:sp>
        <p:sp>
          <p:nvSpPr>
            <p:cNvPr id="98" name="object 98"/>
            <p:cNvSpPr/>
            <p:nvPr/>
          </p:nvSpPr>
          <p:spPr>
            <a:xfrm>
              <a:off x="1418437" y="3166135"/>
              <a:ext cx="391160" cy="0"/>
            </a:xfrm>
            <a:custGeom>
              <a:avLst/>
              <a:gdLst/>
              <a:ahLst/>
              <a:cxnLst/>
              <a:rect l="l" t="t" r="r" b="b"/>
              <a:pathLst>
                <a:path w="391160">
                  <a:moveTo>
                    <a:pt x="390728" y="0"/>
                  </a:moveTo>
                  <a:lnTo>
                    <a:pt x="0" y="0"/>
                  </a:lnTo>
                </a:path>
              </a:pathLst>
            </a:custGeom>
            <a:ln w="18097">
              <a:solidFill>
                <a:srgbClr val="010101"/>
              </a:solidFill>
            </a:ln>
          </p:spPr>
          <p:txBody>
            <a:bodyPr wrap="square" lIns="0" tIns="0" rIns="0" bIns="0" rtlCol="0"/>
            <a:lstStyle/>
            <a:p>
              <a:endParaRPr/>
            </a:p>
          </p:txBody>
        </p:sp>
        <p:sp>
          <p:nvSpPr>
            <p:cNvPr id="99" name="object 99"/>
            <p:cNvSpPr/>
            <p:nvPr/>
          </p:nvSpPr>
          <p:spPr>
            <a:xfrm>
              <a:off x="1613801" y="3210686"/>
              <a:ext cx="0" cy="45085"/>
            </a:xfrm>
            <a:custGeom>
              <a:avLst/>
              <a:gdLst/>
              <a:ahLst/>
              <a:cxnLst/>
              <a:rect l="l" t="t" r="r" b="b"/>
              <a:pathLst>
                <a:path h="45085">
                  <a:moveTo>
                    <a:pt x="0" y="44551"/>
                  </a:moveTo>
                  <a:lnTo>
                    <a:pt x="0" y="0"/>
                  </a:lnTo>
                </a:path>
              </a:pathLst>
            </a:custGeom>
            <a:ln w="18097">
              <a:solidFill>
                <a:srgbClr val="010101"/>
              </a:solidFill>
            </a:ln>
          </p:spPr>
          <p:txBody>
            <a:bodyPr wrap="square" lIns="0" tIns="0" rIns="0" bIns="0" rtlCol="0"/>
            <a:lstStyle/>
            <a:p>
              <a:endParaRPr/>
            </a:p>
          </p:txBody>
        </p:sp>
        <p:sp>
          <p:nvSpPr>
            <p:cNvPr id="100" name="object 100"/>
            <p:cNvSpPr/>
            <p:nvPr/>
          </p:nvSpPr>
          <p:spPr>
            <a:xfrm>
              <a:off x="1613801" y="3124733"/>
              <a:ext cx="0" cy="41910"/>
            </a:xfrm>
            <a:custGeom>
              <a:avLst/>
              <a:gdLst/>
              <a:ahLst/>
              <a:cxnLst/>
              <a:rect l="l" t="t" r="r" b="b"/>
              <a:pathLst>
                <a:path h="41910">
                  <a:moveTo>
                    <a:pt x="0" y="41401"/>
                  </a:moveTo>
                  <a:lnTo>
                    <a:pt x="0" y="0"/>
                  </a:lnTo>
                </a:path>
              </a:pathLst>
            </a:custGeom>
            <a:ln w="18097">
              <a:solidFill>
                <a:srgbClr val="010101"/>
              </a:solidFill>
            </a:ln>
          </p:spPr>
          <p:txBody>
            <a:bodyPr wrap="square" lIns="0" tIns="0" rIns="0" bIns="0" rtlCol="0"/>
            <a:lstStyle/>
            <a:p>
              <a:endParaRPr/>
            </a:p>
          </p:txBody>
        </p:sp>
        <p:sp>
          <p:nvSpPr>
            <p:cNvPr id="101" name="object 101"/>
            <p:cNvSpPr/>
            <p:nvPr/>
          </p:nvSpPr>
          <p:spPr>
            <a:xfrm>
              <a:off x="1492605" y="2885617"/>
              <a:ext cx="210185" cy="0"/>
            </a:xfrm>
            <a:custGeom>
              <a:avLst/>
              <a:gdLst/>
              <a:ahLst/>
              <a:cxnLst/>
              <a:rect l="l" t="t" r="r" b="b"/>
              <a:pathLst>
                <a:path w="210185">
                  <a:moveTo>
                    <a:pt x="0" y="0"/>
                  </a:moveTo>
                  <a:lnTo>
                    <a:pt x="209740" y="0"/>
                  </a:lnTo>
                </a:path>
              </a:pathLst>
            </a:custGeom>
            <a:ln w="18097">
              <a:solidFill>
                <a:srgbClr val="010101"/>
              </a:solidFill>
            </a:ln>
          </p:spPr>
          <p:txBody>
            <a:bodyPr wrap="square" lIns="0" tIns="0" rIns="0" bIns="0" rtlCol="0"/>
            <a:lstStyle/>
            <a:p>
              <a:endParaRPr/>
            </a:p>
          </p:txBody>
        </p:sp>
        <p:sp>
          <p:nvSpPr>
            <p:cNvPr id="102" name="object 102"/>
            <p:cNvSpPr/>
            <p:nvPr/>
          </p:nvSpPr>
          <p:spPr>
            <a:xfrm>
              <a:off x="1492605" y="2929788"/>
              <a:ext cx="242570" cy="0"/>
            </a:xfrm>
            <a:custGeom>
              <a:avLst/>
              <a:gdLst/>
              <a:ahLst/>
              <a:cxnLst/>
              <a:rect l="l" t="t" r="r" b="b"/>
              <a:pathLst>
                <a:path w="242569">
                  <a:moveTo>
                    <a:pt x="0" y="0"/>
                  </a:moveTo>
                  <a:lnTo>
                    <a:pt x="242392" y="0"/>
                  </a:lnTo>
                </a:path>
              </a:pathLst>
            </a:custGeom>
            <a:ln w="18097">
              <a:solidFill>
                <a:srgbClr val="010101"/>
              </a:solidFill>
            </a:ln>
          </p:spPr>
          <p:txBody>
            <a:bodyPr wrap="square" lIns="0" tIns="0" rIns="0" bIns="0" rtlCol="0"/>
            <a:lstStyle/>
            <a:p>
              <a:endParaRPr/>
            </a:p>
          </p:txBody>
        </p:sp>
        <p:sp>
          <p:nvSpPr>
            <p:cNvPr id="103" name="object 103"/>
            <p:cNvSpPr/>
            <p:nvPr/>
          </p:nvSpPr>
          <p:spPr>
            <a:xfrm>
              <a:off x="1492605" y="2973971"/>
              <a:ext cx="97790" cy="0"/>
            </a:xfrm>
            <a:custGeom>
              <a:avLst/>
              <a:gdLst/>
              <a:ahLst/>
              <a:cxnLst/>
              <a:rect l="l" t="t" r="r" b="b"/>
              <a:pathLst>
                <a:path w="97790">
                  <a:moveTo>
                    <a:pt x="0" y="0"/>
                  </a:moveTo>
                  <a:lnTo>
                    <a:pt x="97383" y="0"/>
                  </a:lnTo>
                </a:path>
              </a:pathLst>
            </a:custGeom>
            <a:ln w="18097">
              <a:solidFill>
                <a:srgbClr val="010101"/>
              </a:solidFill>
            </a:ln>
          </p:spPr>
          <p:txBody>
            <a:bodyPr wrap="square" lIns="0" tIns="0" rIns="0" bIns="0" rtlCol="0"/>
            <a:lstStyle/>
            <a:p>
              <a:endParaRPr/>
            </a:p>
          </p:txBody>
        </p:sp>
        <p:sp>
          <p:nvSpPr>
            <p:cNvPr id="104" name="object 104"/>
            <p:cNvSpPr/>
            <p:nvPr/>
          </p:nvSpPr>
          <p:spPr>
            <a:xfrm>
              <a:off x="1492605" y="3018142"/>
              <a:ext cx="242570" cy="0"/>
            </a:xfrm>
            <a:custGeom>
              <a:avLst/>
              <a:gdLst/>
              <a:ahLst/>
              <a:cxnLst/>
              <a:rect l="l" t="t" r="r" b="b"/>
              <a:pathLst>
                <a:path w="242569">
                  <a:moveTo>
                    <a:pt x="0" y="0"/>
                  </a:moveTo>
                  <a:lnTo>
                    <a:pt x="242392" y="0"/>
                  </a:lnTo>
                </a:path>
              </a:pathLst>
            </a:custGeom>
            <a:ln w="18097">
              <a:solidFill>
                <a:srgbClr val="010101"/>
              </a:solidFill>
            </a:ln>
          </p:spPr>
          <p:txBody>
            <a:bodyPr wrap="square" lIns="0" tIns="0" rIns="0" bIns="0" rtlCol="0"/>
            <a:lstStyle/>
            <a:p>
              <a:endParaRPr/>
            </a:p>
          </p:txBody>
        </p:sp>
      </p:grpSp>
      <p:grpSp>
        <p:nvGrpSpPr>
          <p:cNvPr id="105" name="object 105"/>
          <p:cNvGrpSpPr/>
          <p:nvPr/>
        </p:nvGrpSpPr>
        <p:grpSpPr>
          <a:xfrm>
            <a:off x="4968265" y="6388154"/>
            <a:ext cx="2255520" cy="363220"/>
            <a:chOff x="4968265" y="6388154"/>
            <a:chExt cx="2255520" cy="363220"/>
          </a:xfrm>
        </p:grpSpPr>
        <p:sp>
          <p:nvSpPr>
            <p:cNvPr id="106" name="object 106"/>
            <p:cNvSpPr/>
            <p:nvPr/>
          </p:nvSpPr>
          <p:spPr>
            <a:xfrm>
              <a:off x="4974615" y="6394504"/>
              <a:ext cx="2242820" cy="350520"/>
            </a:xfrm>
            <a:custGeom>
              <a:avLst/>
              <a:gdLst/>
              <a:ahLst/>
              <a:cxnLst/>
              <a:rect l="l" t="t" r="r" b="b"/>
              <a:pathLst>
                <a:path w="2242820" h="350520">
                  <a:moveTo>
                    <a:pt x="2122792" y="0"/>
                  </a:moveTo>
                  <a:lnTo>
                    <a:pt x="119976" y="0"/>
                  </a:lnTo>
                  <a:lnTo>
                    <a:pt x="73391" y="9466"/>
                  </a:lnTo>
                  <a:lnTo>
                    <a:pt x="35242" y="35242"/>
                  </a:lnTo>
                  <a:lnTo>
                    <a:pt x="9466" y="73391"/>
                  </a:lnTo>
                  <a:lnTo>
                    <a:pt x="0" y="119976"/>
                  </a:lnTo>
                  <a:lnTo>
                    <a:pt x="0" y="230492"/>
                  </a:lnTo>
                  <a:lnTo>
                    <a:pt x="9466" y="277077"/>
                  </a:lnTo>
                  <a:lnTo>
                    <a:pt x="35242" y="315226"/>
                  </a:lnTo>
                  <a:lnTo>
                    <a:pt x="73391" y="341002"/>
                  </a:lnTo>
                  <a:lnTo>
                    <a:pt x="119976" y="350469"/>
                  </a:lnTo>
                  <a:lnTo>
                    <a:pt x="2122792" y="350469"/>
                  </a:lnTo>
                  <a:lnTo>
                    <a:pt x="2169377" y="341002"/>
                  </a:lnTo>
                  <a:lnTo>
                    <a:pt x="2207526" y="315226"/>
                  </a:lnTo>
                  <a:lnTo>
                    <a:pt x="2233302" y="277077"/>
                  </a:lnTo>
                  <a:lnTo>
                    <a:pt x="2242769" y="230492"/>
                  </a:lnTo>
                  <a:lnTo>
                    <a:pt x="2242769" y="119976"/>
                  </a:lnTo>
                  <a:lnTo>
                    <a:pt x="2233302" y="73391"/>
                  </a:lnTo>
                  <a:lnTo>
                    <a:pt x="2207526" y="35242"/>
                  </a:lnTo>
                  <a:lnTo>
                    <a:pt x="2169377" y="9466"/>
                  </a:lnTo>
                  <a:lnTo>
                    <a:pt x="2122792" y="0"/>
                  </a:lnTo>
                  <a:close/>
                </a:path>
              </a:pathLst>
            </a:custGeom>
            <a:solidFill>
              <a:srgbClr val="274F60"/>
            </a:solidFill>
          </p:spPr>
          <p:txBody>
            <a:bodyPr wrap="square" lIns="0" tIns="0" rIns="0" bIns="0" rtlCol="0"/>
            <a:lstStyle/>
            <a:p>
              <a:endParaRPr/>
            </a:p>
          </p:txBody>
        </p:sp>
        <p:sp>
          <p:nvSpPr>
            <p:cNvPr id="107" name="object 107"/>
            <p:cNvSpPr/>
            <p:nvPr/>
          </p:nvSpPr>
          <p:spPr>
            <a:xfrm>
              <a:off x="4974615" y="6394504"/>
              <a:ext cx="2242820" cy="350520"/>
            </a:xfrm>
            <a:custGeom>
              <a:avLst/>
              <a:gdLst/>
              <a:ahLst/>
              <a:cxnLst/>
              <a:rect l="l" t="t" r="r" b="b"/>
              <a:pathLst>
                <a:path w="2242820" h="350520">
                  <a:moveTo>
                    <a:pt x="2122792" y="350469"/>
                  </a:moveTo>
                  <a:lnTo>
                    <a:pt x="119976" y="350469"/>
                  </a:lnTo>
                  <a:lnTo>
                    <a:pt x="73391" y="341002"/>
                  </a:lnTo>
                  <a:lnTo>
                    <a:pt x="35242" y="315226"/>
                  </a:lnTo>
                  <a:lnTo>
                    <a:pt x="9466" y="277077"/>
                  </a:lnTo>
                  <a:lnTo>
                    <a:pt x="0" y="230492"/>
                  </a:lnTo>
                  <a:lnTo>
                    <a:pt x="0" y="119976"/>
                  </a:lnTo>
                  <a:lnTo>
                    <a:pt x="9466" y="73391"/>
                  </a:lnTo>
                  <a:lnTo>
                    <a:pt x="35242" y="35242"/>
                  </a:lnTo>
                  <a:lnTo>
                    <a:pt x="73391" y="9466"/>
                  </a:lnTo>
                  <a:lnTo>
                    <a:pt x="119976" y="0"/>
                  </a:lnTo>
                  <a:lnTo>
                    <a:pt x="2122792" y="0"/>
                  </a:lnTo>
                  <a:lnTo>
                    <a:pt x="2169377" y="9466"/>
                  </a:lnTo>
                  <a:lnTo>
                    <a:pt x="2207526" y="35242"/>
                  </a:lnTo>
                  <a:lnTo>
                    <a:pt x="2233302" y="73391"/>
                  </a:lnTo>
                  <a:lnTo>
                    <a:pt x="2242769" y="119976"/>
                  </a:lnTo>
                  <a:lnTo>
                    <a:pt x="2242769" y="230492"/>
                  </a:lnTo>
                  <a:lnTo>
                    <a:pt x="2233302" y="277077"/>
                  </a:lnTo>
                  <a:lnTo>
                    <a:pt x="2207526" y="315226"/>
                  </a:lnTo>
                  <a:lnTo>
                    <a:pt x="2169377" y="341002"/>
                  </a:lnTo>
                  <a:lnTo>
                    <a:pt x="2122792" y="350469"/>
                  </a:lnTo>
                  <a:close/>
                </a:path>
              </a:pathLst>
            </a:custGeom>
            <a:ln w="12700">
              <a:solidFill>
                <a:srgbClr val="05142B"/>
              </a:solidFill>
            </a:ln>
          </p:spPr>
          <p:txBody>
            <a:bodyPr wrap="square" lIns="0" tIns="0" rIns="0" bIns="0" rtlCol="0"/>
            <a:lstStyle/>
            <a:p>
              <a:endParaRPr/>
            </a:p>
          </p:txBody>
        </p:sp>
        <p:pic>
          <p:nvPicPr>
            <p:cNvPr id="108" name="object 108"/>
            <p:cNvPicPr/>
            <p:nvPr/>
          </p:nvPicPr>
          <p:blipFill>
            <a:blip r:embed="rId7" cstate="print"/>
            <a:stretch>
              <a:fillRect/>
            </a:stretch>
          </p:blipFill>
          <p:spPr>
            <a:xfrm>
              <a:off x="5059743" y="6434772"/>
              <a:ext cx="270797" cy="270793"/>
            </a:xfrm>
            <a:prstGeom prst="rect">
              <a:avLst/>
            </a:prstGeom>
          </p:spPr>
        </p:pic>
      </p:grpSp>
      <p:grpSp>
        <p:nvGrpSpPr>
          <p:cNvPr id="109" name="object 109"/>
          <p:cNvGrpSpPr/>
          <p:nvPr/>
        </p:nvGrpSpPr>
        <p:grpSpPr>
          <a:xfrm>
            <a:off x="11634089" y="0"/>
            <a:ext cx="558165" cy="666750"/>
            <a:chOff x="11634089" y="0"/>
            <a:chExt cx="558165" cy="666750"/>
          </a:xfrm>
        </p:grpSpPr>
        <p:sp>
          <p:nvSpPr>
            <p:cNvPr id="110" name="object 110"/>
            <p:cNvSpPr/>
            <p:nvPr/>
          </p:nvSpPr>
          <p:spPr>
            <a:xfrm>
              <a:off x="11640439" y="0"/>
              <a:ext cx="551815" cy="660400"/>
            </a:xfrm>
            <a:custGeom>
              <a:avLst/>
              <a:gdLst/>
              <a:ahLst/>
              <a:cxnLst/>
              <a:rect l="l" t="t" r="r" b="b"/>
              <a:pathLst>
                <a:path w="551815" h="660400">
                  <a:moveTo>
                    <a:pt x="551573" y="0"/>
                  </a:moveTo>
                  <a:lnTo>
                    <a:pt x="2706" y="0"/>
                  </a:lnTo>
                  <a:lnTo>
                    <a:pt x="1543" y="14004"/>
                  </a:lnTo>
                  <a:lnTo>
                    <a:pt x="682" y="28254"/>
                  </a:lnTo>
                  <a:lnTo>
                    <a:pt x="169" y="42251"/>
                  </a:lnTo>
                  <a:lnTo>
                    <a:pt x="0" y="56095"/>
                  </a:lnTo>
                  <a:lnTo>
                    <a:pt x="1944" y="104954"/>
                  </a:lnTo>
                  <a:lnTo>
                    <a:pt x="7686" y="152785"/>
                  </a:lnTo>
                  <a:lnTo>
                    <a:pt x="17085" y="199435"/>
                  </a:lnTo>
                  <a:lnTo>
                    <a:pt x="30002" y="244750"/>
                  </a:lnTo>
                  <a:lnTo>
                    <a:pt x="46296" y="288579"/>
                  </a:lnTo>
                  <a:lnTo>
                    <a:pt x="65829" y="330768"/>
                  </a:lnTo>
                  <a:lnTo>
                    <a:pt x="88460" y="371163"/>
                  </a:lnTo>
                  <a:lnTo>
                    <a:pt x="114051" y="409612"/>
                  </a:lnTo>
                  <a:lnTo>
                    <a:pt x="142461" y="445961"/>
                  </a:lnTo>
                  <a:lnTo>
                    <a:pt x="173551" y="480057"/>
                  </a:lnTo>
                  <a:lnTo>
                    <a:pt x="207181" y="511748"/>
                  </a:lnTo>
                  <a:lnTo>
                    <a:pt x="243211" y="540880"/>
                  </a:lnTo>
                  <a:lnTo>
                    <a:pt x="281503" y="567301"/>
                  </a:lnTo>
                  <a:lnTo>
                    <a:pt x="321916" y="590856"/>
                  </a:lnTo>
                  <a:lnTo>
                    <a:pt x="364310" y="611393"/>
                  </a:lnTo>
                  <a:lnTo>
                    <a:pt x="408547" y="628759"/>
                  </a:lnTo>
                  <a:lnTo>
                    <a:pt x="454486" y="642800"/>
                  </a:lnTo>
                  <a:lnTo>
                    <a:pt x="501988" y="653364"/>
                  </a:lnTo>
                  <a:lnTo>
                    <a:pt x="551386" y="660365"/>
                  </a:lnTo>
                  <a:lnTo>
                    <a:pt x="551573" y="660365"/>
                  </a:lnTo>
                  <a:lnTo>
                    <a:pt x="551573" y="0"/>
                  </a:lnTo>
                  <a:close/>
                </a:path>
              </a:pathLst>
            </a:custGeom>
            <a:solidFill>
              <a:srgbClr val="274F60"/>
            </a:solidFill>
          </p:spPr>
          <p:txBody>
            <a:bodyPr wrap="square" lIns="0" tIns="0" rIns="0" bIns="0" rtlCol="0"/>
            <a:lstStyle/>
            <a:p>
              <a:endParaRPr/>
            </a:p>
          </p:txBody>
        </p:sp>
        <p:sp>
          <p:nvSpPr>
            <p:cNvPr id="111" name="object 111"/>
            <p:cNvSpPr/>
            <p:nvPr/>
          </p:nvSpPr>
          <p:spPr>
            <a:xfrm>
              <a:off x="11634089" y="0"/>
              <a:ext cx="558165" cy="666750"/>
            </a:xfrm>
            <a:custGeom>
              <a:avLst/>
              <a:gdLst/>
              <a:ahLst/>
              <a:cxnLst/>
              <a:rect l="l" t="t" r="r" b="b"/>
              <a:pathLst>
                <a:path w="558165" h="666750">
                  <a:moveTo>
                    <a:pt x="15430" y="0"/>
                  </a:moveTo>
                  <a:lnTo>
                    <a:pt x="2682" y="0"/>
                  </a:lnTo>
                  <a:lnTo>
                    <a:pt x="1559" y="13537"/>
                  </a:lnTo>
                  <a:lnTo>
                    <a:pt x="690" y="27927"/>
                  </a:lnTo>
                  <a:lnTo>
                    <a:pt x="177" y="41940"/>
                  </a:lnTo>
                  <a:lnTo>
                    <a:pt x="0" y="56095"/>
                  </a:lnTo>
                  <a:lnTo>
                    <a:pt x="2018" y="104695"/>
                  </a:lnTo>
                  <a:lnTo>
                    <a:pt x="2104" y="106766"/>
                  </a:lnTo>
                  <a:lnTo>
                    <a:pt x="8358" y="156742"/>
                  </a:lnTo>
                  <a:lnTo>
                    <a:pt x="18676" y="205802"/>
                  </a:lnTo>
                  <a:lnTo>
                    <a:pt x="32972" y="253723"/>
                  </a:lnTo>
                  <a:lnTo>
                    <a:pt x="51158" y="300282"/>
                  </a:lnTo>
                  <a:lnTo>
                    <a:pt x="73148" y="345258"/>
                  </a:lnTo>
                  <a:lnTo>
                    <a:pt x="98855" y="388429"/>
                  </a:lnTo>
                  <a:lnTo>
                    <a:pt x="128192" y="429572"/>
                  </a:lnTo>
                  <a:lnTo>
                    <a:pt x="161074" y="468464"/>
                  </a:lnTo>
                  <a:lnTo>
                    <a:pt x="196792" y="504314"/>
                  </a:lnTo>
                  <a:lnTo>
                    <a:pt x="235066" y="536954"/>
                  </a:lnTo>
                  <a:lnTo>
                    <a:pt x="275681" y="566278"/>
                  </a:lnTo>
                  <a:lnTo>
                    <a:pt x="318424" y="592179"/>
                  </a:lnTo>
                  <a:lnTo>
                    <a:pt x="363083" y="614551"/>
                  </a:lnTo>
                  <a:lnTo>
                    <a:pt x="409445" y="633287"/>
                  </a:lnTo>
                  <a:lnTo>
                    <a:pt x="457296" y="648280"/>
                  </a:lnTo>
                  <a:lnTo>
                    <a:pt x="506424" y="659423"/>
                  </a:lnTo>
                  <a:lnTo>
                    <a:pt x="556615" y="666610"/>
                  </a:lnTo>
                  <a:lnTo>
                    <a:pt x="557923" y="666743"/>
                  </a:lnTo>
                  <a:lnTo>
                    <a:pt x="557923" y="653975"/>
                  </a:lnTo>
                  <a:lnTo>
                    <a:pt x="510129" y="647192"/>
                  </a:lnTo>
                  <a:lnTo>
                    <a:pt x="463618" y="636828"/>
                  </a:lnTo>
                  <a:lnTo>
                    <a:pt x="418528" y="623031"/>
                  </a:lnTo>
                  <a:lnTo>
                    <a:pt x="375009" y="605947"/>
                  </a:lnTo>
                  <a:lnTo>
                    <a:pt x="333211" y="585726"/>
                  </a:lnTo>
                  <a:lnTo>
                    <a:pt x="293283" y="562515"/>
                  </a:lnTo>
                  <a:lnTo>
                    <a:pt x="255376" y="536463"/>
                  </a:lnTo>
                  <a:lnTo>
                    <a:pt x="219640" y="507717"/>
                  </a:lnTo>
                  <a:lnTo>
                    <a:pt x="186224" y="476425"/>
                  </a:lnTo>
                  <a:lnTo>
                    <a:pt x="155279" y="442736"/>
                  </a:lnTo>
                  <a:lnTo>
                    <a:pt x="126955" y="406798"/>
                  </a:lnTo>
                  <a:lnTo>
                    <a:pt x="101401" y="368759"/>
                  </a:lnTo>
                  <a:lnTo>
                    <a:pt x="78768" y="328767"/>
                  </a:lnTo>
                  <a:lnTo>
                    <a:pt x="59205" y="286970"/>
                  </a:lnTo>
                  <a:lnTo>
                    <a:pt x="42863" y="243517"/>
                  </a:lnTo>
                  <a:lnTo>
                    <a:pt x="29891" y="198554"/>
                  </a:lnTo>
                  <a:lnTo>
                    <a:pt x="20440" y="152231"/>
                  </a:lnTo>
                  <a:lnTo>
                    <a:pt x="14660" y="104695"/>
                  </a:lnTo>
                  <a:lnTo>
                    <a:pt x="12700" y="56095"/>
                  </a:lnTo>
                  <a:lnTo>
                    <a:pt x="12880" y="42079"/>
                  </a:lnTo>
                  <a:lnTo>
                    <a:pt x="13410" y="27927"/>
                  </a:lnTo>
                  <a:lnTo>
                    <a:pt x="14269" y="13897"/>
                  </a:lnTo>
                  <a:lnTo>
                    <a:pt x="15430" y="0"/>
                  </a:lnTo>
                  <a:close/>
                </a:path>
              </a:pathLst>
            </a:custGeom>
            <a:solidFill>
              <a:srgbClr val="05142B"/>
            </a:solidFill>
          </p:spPr>
          <p:txBody>
            <a:bodyPr wrap="square" lIns="0" tIns="0" rIns="0" bIns="0" rtlCol="0"/>
            <a:lstStyle/>
            <a:p>
              <a:endParaRPr/>
            </a:p>
          </p:txBody>
        </p:sp>
      </p:grpSp>
      <p:sp>
        <p:nvSpPr>
          <p:cNvPr id="112" name="object 112"/>
          <p:cNvSpPr txBox="1"/>
          <p:nvPr/>
        </p:nvSpPr>
        <p:spPr>
          <a:xfrm>
            <a:off x="11880760" y="49580"/>
            <a:ext cx="193040" cy="391160"/>
          </a:xfrm>
          <a:prstGeom prst="rect">
            <a:avLst/>
          </a:prstGeom>
        </p:spPr>
        <p:txBody>
          <a:bodyPr vert="horz" wrap="square" lIns="0" tIns="12700" rIns="0" bIns="0" rtlCol="0">
            <a:spAutoFit/>
          </a:bodyPr>
          <a:lstStyle/>
          <a:p>
            <a:pPr marL="12700" algn="ctr">
              <a:lnSpc>
                <a:spcPct val="100000"/>
              </a:lnSpc>
              <a:spcBef>
                <a:spcPts val="100"/>
              </a:spcBef>
            </a:pPr>
            <a:r>
              <a:rPr sz="2400" b="1" dirty="0">
                <a:solidFill>
                  <a:srgbClr val="FFFFFF"/>
                </a:solidFill>
                <a:latin typeface="Grammarsaurus" pitchFamily="2" charset="0"/>
                <a:cs typeface="Gill Sans MT"/>
              </a:rPr>
              <a:t>3</a:t>
            </a:r>
            <a:endParaRPr sz="2400" dirty="0">
              <a:latin typeface="Grammarsaurus" pitchFamily="2" charset="0"/>
              <a:cs typeface="Gill Sans MT"/>
            </a:endParaRPr>
          </a:p>
        </p:txBody>
      </p:sp>
      <p:sp>
        <p:nvSpPr>
          <p:cNvPr id="114" name="object 90"/>
          <p:cNvSpPr txBox="1"/>
          <p:nvPr/>
        </p:nvSpPr>
        <p:spPr>
          <a:xfrm>
            <a:off x="5382723" y="6468763"/>
            <a:ext cx="1745717" cy="172483"/>
          </a:xfrm>
          <a:prstGeom prst="rect">
            <a:avLst/>
          </a:prstGeom>
        </p:spPr>
        <p:txBody>
          <a:bodyPr vert="horz" wrap="square" lIns="0" tIns="3175" rIns="0" bIns="0" rtlCol="0">
            <a:spAutoFit/>
          </a:bodyPr>
          <a:lstStyle/>
          <a:p>
            <a:pPr marL="12700">
              <a:lnSpc>
                <a:spcPct val="100000"/>
              </a:lnSpc>
              <a:spcBef>
                <a:spcPts val="25"/>
              </a:spcBef>
            </a:pPr>
            <a:r>
              <a:rPr sz="1100" b="1" spc="-30" dirty="0">
                <a:solidFill>
                  <a:srgbClr val="FFFFFF"/>
                </a:solidFill>
                <a:latin typeface="Grammarsaurus" pitchFamily="2" charset="0"/>
                <a:cs typeface="Gill Sans MT"/>
              </a:rPr>
              <a:t>www.grammarsaurus.co.uk</a:t>
            </a:r>
            <a:endParaRPr sz="1100" spc="-30" dirty="0">
              <a:latin typeface="Grammarsaurus" pitchFamily="2" charset="0"/>
              <a:cs typeface="Gill Sans MT"/>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object 2"/>
          <p:cNvGrpSpPr/>
          <p:nvPr/>
        </p:nvGrpSpPr>
        <p:grpSpPr>
          <a:xfrm>
            <a:off x="3613150" y="157911"/>
            <a:ext cx="4965700" cy="768350"/>
            <a:chOff x="3613150" y="157911"/>
            <a:chExt cx="4965700" cy="768350"/>
          </a:xfrm>
        </p:grpSpPr>
        <p:sp>
          <p:nvSpPr>
            <p:cNvPr id="3" name="object 3"/>
            <p:cNvSpPr/>
            <p:nvPr/>
          </p:nvSpPr>
          <p:spPr>
            <a:xfrm>
              <a:off x="3619500" y="164261"/>
              <a:ext cx="4953000" cy="755650"/>
            </a:xfrm>
            <a:custGeom>
              <a:avLst/>
              <a:gdLst/>
              <a:ahLst/>
              <a:cxnLst/>
              <a:rect l="l" t="t" r="r" b="b"/>
              <a:pathLst>
                <a:path w="4953000" h="755650">
                  <a:moveTo>
                    <a:pt x="4916157" y="0"/>
                  </a:moveTo>
                  <a:lnTo>
                    <a:pt x="36855" y="0"/>
                  </a:lnTo>
                  <a:lnTo>
                    <a:pt x="22524" y="3498"/>
                  </a:lnTo>
                  <a:lnTo>
                    <a:pt x="10807" y="13033"/>
                  </a:lnTo>
                  <a:lnTo>
                    <a:pt x="2901" y="27164"/>
                  </a:lnTo>
                  <a:lnTo>
                    <a:pt x="0" y="44450"/>
                  </a:lnTo>
                  <a:lnTo>
                    <a:pt x="0" y="710692"/>
                  </a:lnTo>
                  <a:lnTo>
                    <a:pt x="2901" y="727977"/>
                  </a:lnTo>
                  <a:lnTo>
                    <a:pt x="10807" y="742108"/>
                  </a:lnTo>
                  <a:lnTo>
                    <a:pt x="22524" y="751643"/>
                  </a:lnTo>
                  <a:lnTo>
                    <a:pt x="36855" y="755142"/>
                  </a:lnTo>
                  <a:lnTo>
                    <a:pt x="4916157" y="755142"/>
                  </a:lnTo>
                  <a:lnTo>
                    <a:pt x="4930486" y="751643"/>
                  </a:lnTo>
                  <a:lnTo>
                    <a:pt x="4942198" y="742108"/>
                  </a:lnTo>
                  <a:lnTo>
                    <a:pt x="4950100" y="727977"/>
                  </a:lnTo>
                  <a:lnTo>
                    <a:pt x="4953000" y="710692"/>
                  </a:lnTo>
                  <a:lnTo>
                    <a:pt x="4953000" y="44450"/>
                  </a:lnTo>
                  <a:lnTo>
                    <a:pt x="4950100" y="27164"/>
                  </a:lnTo>
                  <a:lnTo>
                    <a:pt x="4942198" y="13033"/>
                  </a:lnTo>
                  <a:lnTo>
                    <a:pt x="4930486" y="3498"/>
                  </a:lnTo>
                  <a:lnTo>
                    <a:pt x="4916157" y="0"/>
                  </a:lnTo>
                  <a:close/>
                </a:path>
              </a:pathLst>
            </a:custGeom>
            <a:solidFill>
              <a:srgbClr val="274F60"/>
            </a:solidFill>
          </p:spPr>
          <p:txBody>
            <a:bodyPr wrap="square" lIns="0" tIns="0" rIns="0" bIns="0" rtlCol="0"/>
            <a:lstStyle/>
            <a:p>
              <a:endParaRPr/>
            </a:p>
          </p:txBody>
        </p:sp>
        <p:sp>
          <p:nvSpPr>
            <p:cNvPr id="4" name="object 4"/>
            <p:cNvSpPr/>
            <p:nvPr/>
          </p:nvSpPr>
          <p:spPr>
            <a:xfrm>
              <a:off x="3619500" y="164261"/>
              <a:ext cx="4953000" cy="755650"/>
            </a:xfrm>
            <a:custGeom>
              <a:avLst/>
              <a:gdLst/>
              <a:ahLst/>
              <a:cxnLst/>
              <a:rect l="l" t="t" r="r" b="b"/>
              <a:pathLst>
                <a:path w="4953000" h="755650">
                  <a:moveTo>
                    <a:pt x="36855" y="755142"/>
                  </a:moveTo>
                  <a:lnTo>
                    <a:pt x="22524" y="751643"/>
                  </a:lnTo>
                  <a:lnTo>
                    <a:pt x="10807" y="742108"/>
                  </a:lnTo>
                  <a:lnTo>
                    <a:pt x="2901" y="727977"/>
                  </a:lnTo>
                  <a:lnTo>
                    <a:pt x="0" y="710692"/>
                  </a:lnTo>
                  <a:lnTo>
                    <a:pt x="0" y="44450"/>
                  </a:lnTo>
                  <a:lnTo>
                    <a:pt x="2901" y="27164"/>
                  </a:lnTo>
                  <a:lnTo>
                    <a:pt x="10807" y="13033"/>
                  </a:lnTo>
                  <a:lnTo>
                    <a:pt x="22524" y="3498"/>
                  </a:lnTo>
                  <a:lnTo>
                    <a:pt x="36855" y="0"/>
                  </a:lnTo>
                  <a:lnTo>
                    <a:pt x="4916157" y="0"/>
                  </a:lnTo>
                  <a:lnTo>
                    <a:pt x="4930486" y="3498"/>
                  </a:lnTo>
                  <a:lnTo>
                    <a:pt x="4942198" y="13033"/>
                  </a:lnTo>
                  <a:lnTo>
                    <a:pt x="4950100" y="27164"/>
                  </a:lnTo>
                  <a:lnTo>
                    <a:pt x="4953000" y="44450"/>
                  </a:lnTo>
                  <a:lnTo>
                    <a:pt x="4953000" y="710692"/>
                  </a:lnTo>
                  <a:lnTo>
                    <a:pt x="4950100" y="727977"/>
                  </a:lnTo>
                  <a:lnTo>
                    <a:pt x="4942198" y="742108"/>
                  </a:lnTo>
                  <a:lnTo>
                    <a:pt x="4930486" y="751643"/>
                  </a:lnTo>
                  <a:lnTo>
                    <a:pt x="4916157" y="755142"/>
                  </a:lnTo>
                  <a:lnTo>
                    <a:pt x="36855" y="755142"/>
                  </a:lnTo>
                  <a:close/>
                </a:path>
              </a:pathLst>
            </a:custGeom>
            <a:ln w="12699">
              <a:solidFill>
                <a:srgbClr val="05142B"/>
              </a:solidFill>
            </a:ln>
          </p:spPr>
          <p:txBody>
            <a:bodyPr wrap="square" lIns="0" tIns="0" rIns="0" bIns="0" rtlCol="0"/>
            <a:lstStyle/>
            <a:p>
              <a:endParaRPr/>
            </a:p>
          </p:txBody>
        </p:sp>
      </p:grpSp>
      <p:sp>
        <p:nvSpPr>
          <p:cNvPr id="5" name="object 5"/>
          <p:cNvSpPr txBox="1">
            <a:spLocks noGrp="1"/>
          </p:cNvSpPr>
          <p:nvPr>
            <p:ph type="title"/>
          </p:nvPr>
        </p:nvSpPr>
        <p:spPr>
          <a:xfrm>
            <a:off x="2743200" y="252481"/>
            <a:ext cx="6580625" cy="589280"/>
          </a:xfrm>
          <a:prstGeom prst="rect">
            <a:avLst/>
          </a:prstGeom>
        </p:spPr>
        <p:txBody>
          <a:bodyPr vert="horz" wrap="square" lIns="0" tIns="12700" rIns="0" bIns="0" rtlCol="0">
            <a:spAutoFit/>
          </a:bodyPr>
          <a:lstStyle/>
          <a:p>
            <a:pPr marL="1127760">
              <a:lnSpc>
                <a:spcPct val="100000"/>
              </a:lnSpc>
              <a:spcBef>
                <a:spcPts val="100"/>
              </a:spcBef>
            </a:pPr>
            <a:r>
              <a:rPr spc="-150" dirty="0">
                <a:latin typeface="Grammarsaurus" pitchFamily="2" charset="0"/>
              </a:rPr>
              <a:t>Historical significance</a:t>
            </a:r>
          </a:p>
        </p:txBody>
      </p:sp>
      <p:grpSp>
        <p:nvGrpSpPr>
          <p:cNvPr id="6" name="object 6"/>
          <p:cNvGrpSpPr/>
          <p:nvPr/>
        </p:nvGrpSpPr>
        <p:grpSpPr>
          <a:xfrm>
            <a:off x="1974811" y="1370507"/>
            <a:ext cx="6433185" cy="2839720"/>
            <a:chOff x="1974811" y="1370507"/>
            <a:chExt cx="6433185" cy="2839720"/>
          </a:xfrm>
        </p:grpSpPr>
        <p:sp>
          <p:nvSpPr>
            <p:cNvPr id="7" name="object 7"/>
            <p:cNvSpPr/>
            <p:nvPr/>
          </p:nvSpPr>
          <p:spPr>
            <a:xfrm>
              <a:off x="1981161" y="1376857"/>
              <a:ext cx="6420485" cy="2827020"/>
            </a:xfrm>
            <a:custGeom>
              <a:avLst/>
              <a:gdLst/>
              <a:ahLst/>
              <a:cxnLst/>
              <a:rect l="l" t="t" r="r" b="b"/>
              <a:pathLst>
                <a:path w="6420484" h="2827020">
                  <a:moveTo>
                    <a:pt x="6347091" y="0"/>
                  </a:moveTo>
                  <a:lnTo>
                    <a:pt x="73380" y="0"/>
                  </a:lnTo>
                  <a:lnTo>
                    <a:pt x="44818" y="5766"/>
                  </a:lnTo>
                  <a:lnTo>
                    <a:pt x="21493" y="21493"/>
                  </a:lnTo>
                  <a:lnTo>
                    <a:pt x="5766" y="44818"/>
                  </a:lnTo>
                  <a:lnTo>
                    <a:pt x="0" y="73380"/>
                  </a:lnTo>
                  <a:lnTo>
                    <a:pt x="0" y="2753461"/>
                  </a:lnTo>
                  <a:lnTo>
                    <a:pt x="5766" y="2782024"/>
                  </a:lnTo>
                  <a:lnTo>
                    <a:pt x="21493" y="2805349"/>
                  </a:lnTo>
                  <a:lnTo>
                    <a:pt x="44818" y="2821075"/>
                  </a:lnTo>
                  <a:lnTo>
                    <a:pt x="73380" y="2826842"/>
                  </a:lnTo>
                  <a:lnTo>
                    <a:pt x="6347091" y="2826842"/>
                  </a:lnTo>
                  <a:lnTo>
                    <a:pt x="6375654" y="2821075"/>
                  </a:lnTo>
                  <a:lnTo>
                    <a:pt x="6398979" y="2805349"/>
                  </a:lnTo>
                  <a:lnTo>
                    <a:pt x="6414705" y="2782024"/>
                  </a:lnTo>
                  <a:lnTo>
                    <a:pt x="6420472" y="2753461"/>
                  </a:lnTo>
                  <a:lnTo>
                    <a:pt x="6420472" y="73380"/>
                  </a:lnTo>
                  <a:lnTo>
                    <a:pt x="6414705" y="44818"/>
                  </a:lnTo>
                  <a:lnTo>
                    <a:pt x="6398979" y="21493"/>
                  </a:lnTo>
                  <a:lnTo>
                    <a:pt x="6375654" y="5766"/>
                  </a:lnTo>
                  <a:lnTo>
                    <a:pt x="6347091" y="0"/>
                  </a:lnTo>
                  <a:close/>
                </a:path>
              </a:pathLst>
            </a:custGeom>
            <a:solidFill>
              <a:srgbClr val="4AF6C7"/>
            </a:solidFill>
          </p:spPr>
          <p:txBody>
            <a:bodyPr wrap="square" lIns="0" tIns="0" rIns="0" bIns="0" rtlCol="0"/>
            <a:lstStyle/>
            <a:p>
              <a:endParaRPr/>
            </a:p>
          </p:txBody>
        </p:sp>
        <p:sp>
          <p:nvSpPr>
            <p:cNvPr id="8" name="object 8"/>
            <p:cNvSpPr/>
            <p:nvPr/>
          </p:nvSpPr>
          <p:spPr>
            <a:xfrm>
              <a:off x="1981161" y="1376857"/>
              <a:ext cx="6420485" cy="2827020"/>
            </a:xfrm>
            <a:custGeom>
              <a:avLst/>
              <a:gdLst/>
              <a:ahLst/>
              <a:cxnLst/>
              <a:rect l="l" t="t" r="r" b="b"/>
              <a:pathLst>
                <a:path w="6420484" h="2827020">
                  <a:moveTo>
                    <a:pt x="6347091" y="2826842"/>
                  </a:moveTo>
                  <a:lnTo>
                    <a:pt x="73380" y="2826842"/>
                  </a:lnTo>
                  <a:lnTo>
                    <a:pt x="44818" y="2821075"/>
                  </a:lnTo>
                  <a:lnTo>
                    <a:pt x="21493" y="2805349"/>
                  </a:lnTo>
                  <a:lnTo>
                    <a:pt x="5766" y="2782024"/>
                  </a:lnTo>
                  <a:lnTo>
                    <a:pt x="0" y="2753461"/>
                  </a:lnTo>
                  <a:lnTo>
                    <a:pt x="0" y="73380"/>
                  </a:lnTo>
                  <a:lnTo>
                    <a:pt x="5766" y="44818"/>
                  </a:lnTo>
                  <a:lnTo>
                    <a:pt x="21493" y="21493"/>
                  </a:lnTo>
                  <a:lnTo>
                    <a:pt x="44818" y="5766"/>
                  </a:lnTo>
                  <a:lnTo>
                    <a:pt x="73380" y="0"/>
                  </a:lnTo>
                  <a:lnTo>
                    <a:pt x="6347091" y="0"/>
                  </a:lnTo>
                  <a:lnTo>
                    <a:pt x="6375654" y="5766"/>
                  </a:lnTo>
                  <a:lnTo>
                    <a:pt x="6398979" y="21493"/>
                  </a:lnTo>
                  <a:lnTo>
                    <a:pt x="6414705" y="44818"/>
                  </a:lnTo>
                  <a:lnTo>
                    <a:pt x="6420472" y="73380"/>
                  </a:lnTo>
                  <a:lnTo>
                    <a:pt x="6420472" y="2753461"/>
                  </a:lnTo>
                  <a:lnTo>
                    <a:pt x="6414705" y="2782024"/>
                  </a:lnTo>
                  <a:lnTo>
                    <a:pt x="6398979" y="2805349"/>
                  </a:lnTo>
                  <a:lnTo>
                    <a:pt x="6375654" y="2821075"/>
                  </a:lnTo>
                  <a:lnTo>
                    <a:pt x="6347091" y="2826842"/>
                  </a:lnTo>
                  <a:close/>
                </a:path>
              </a:pathLst>
            </a:custGeom>
            <a:ln w="12700">
              <a:solidFill>
                <a:srgbClr val="05142B"/>
              </a:solidFill>
            </a:ln>
          </p:spPr>
          <p:txBody>
            <a:bodyPr wrap="square" lIns="0" tIns="0" rIns="0" bIns="0" rtlCol="0"/>
            <a:lstStyle/>
            <a:p>
              <a:endParaRPr/>
            </a:p>
          </p:txBody>
        </p:sp>
      </p:grpSp>
      <p:sp>
        <p:nvSpPr>
          <p:cNvPr id="9" name="object 9"/>
          <p:cNvSpPr txBox="1"/>
          <p:nvPr/>
        </p:nvSpPr>
        <p:spPr>
          <a:xfrm>
            <a:off x="2307678" y="1600200"/>
            <a:ext cx="5798820" cy="2340321"/>
          </a:xfrm>
          <a:prstGeom prst="rect">
            <a:avLst/>
          </a:prstGeom>
        </p:spPr>
        <p:txBody>
          <a:bodyPr vert="horz" wrap="square" lIns="0" tIns="12700" rIns="0" bIns="0" rtlCol="0">
            <a:spAutoFit/>
          </a:bodyPr>
          <a:lstStyle/>
          <a:p>
            <a:pPr marL="12700" marR="60325">
              <a:lnSpc>
                <a:spcPct val="108300"/>
              </a:lnSpc>
              <a:spcBef>
                <a:spcPts val="100"/>
              </a:spcBef>
            </a:pPr>
            <a:r>
              <a:rPr sz="2000" spc="-100" dirty="0">
                <a:solidFill>
                  <a:srgbClr val="05142B"/>
                </a:solidFill>
                <a:latin typeface="Grammarsaurus" pitchFamily="2" charset="0"/>
                <a:cs typeface="Gill Sans MT"/>
              </a:rPr>
              <a:t>Hi! My name is </a:t>
            </a:r>
            <a:r>
              <a:rPr sz="2000" b="1" spc="-100" dirty="0">
                <a:solidFill>
                  <a:srgbClr val="05142B"/>
                </a:solidFill>
                <a:latin typeface="Grammarsaurus" pitchFamily="2" charset="0"/>
                <a:cs typeface="Gill Sans MT"/>
              </a:rPr>
              <a:t>Kandi</a:t>
            </a:r>
            <a:r>
              <a:rPr sz="2000" spc="-100" dirty="0">
                <a:solidFill>
                  <a:srgbClr val="05142B"/>
                </a:solidFill>
                <a:latin typeface="Grammarsaurus" pitchFamily="2" charset="0"/>
                <a:cs typeface="Gill Sans MT"/>
              </a:rPr>
              <a:t>, and I am a </a:t>
            </a:r>
            <a:r>
              <a:rPr sz="2000" b="1" spc="-100" dirty="0">
                <a:solidFill>
                  <a:srgbClr val="05142B"/>
                </a:solidFill>
                <a:latin typeface="Grammarsaurus" pitchFamily="2" charset="0"/>
                <a:cs typeface="Gill Sans MT"/>
              </a:rPr>
              <a:t>historian</a:t>
            </a:r>
            <a:r>
              <a:rPr sz="2000" spc="-100" dirty="0">
                <a:solidFill>
                  <a:srgbClr val="05142B"/>
                </a:solidFill>
                <a:latin typeface="Grammarsaurus" pitchFamily="2" charset="0"/>
                <a:cs typeface="Gill Sans MT"/>
              </a:rPr>
              <a:t>. Studying history helps us to understand how events in the past made things the way they are today.</a:t>
            </a:r>
            <a:endParaRPr sz="2000" spc="-100" dirty="0">
              <a:latin typeface="Grammarsaurus" pitchFamily="2" charset="0"/>
              <a:cs typeface="Gill Sans MT"/>
            </a:endParaRPr>
          </a:p>
          <a:p>
            <a:pPr>
              <a:lnSpc>
                <a:spcPct val="100000"/>
              </a:lnSpc>
              <a:spcBef>
                <a:spcPts val="280"/>
              </a:spcBef>
            </a:pPr>
            <a:endParaRPr sz="2000" spc="-100" dirty="0">
              <a:latin typeface="Grammarsaurus" pitchFamily="2" charset="0"/>
              <a:cs typeface="Gill Sans MT"/>
            </a:endParaRPr>
          </a:p>
          <a:p>
            <a:pPr marL="12700" marR="5080">
              <a:lnSpc>
                <a:spcPct val="108300"/>
              </a:lnSpc>
            </a:pPr>
            <a:r>
              <a:rPr sz="2000" spc="-70" dirty="0">
                <a:solidFill>
                  <a:srgbClr val="05142B"/>
                </a:solidFill>
                <a:latin typeface="Grammarsaurus" pitchFamily="2" charset="0"/>
                <a:cs typeface="Gill Sans MT"/>
              </a:rPr>
              <a:t>I use the key historical skill </a:t>
            </a:r>
            <a:r>
              <a:rPr sz="2000" b="1" spc="-70" dirty="0">
                <a:solidFill>
                  <a:srgbClr val="05142B"/>
                </a:solidFill>
                <a:latin typeface="Grammarsaurus" pitchFamily="2" charset="0"/>
                <a:cs typeface="Gill Sans MT"/>
              </a:rPr>
              <a:t>‘historical significance’ </a:t>
            </a:r>
            <a:r>
              <a:rPr sz="2000" spc="-70" dirty="0">
                <a:solidFill>
                  <a:srgbClr val="05142B"/>
                </a:solidFill>
                <a:latin typeface="Grammarsaurus" pitchFamily="2" charset="0"/>
                <a:cs typeface="Gill Sans MT"/>
              </a:rPr>
              <a:t>to </a:t>
            </a:r>
            <a:r>
              <a:rPr sz="2000" spc="-100" dirty="0">
                <a:solidFill>
                  <a:srgbClr val="05142B"/>
                </a:solidFill>
                <a:latin typeface="Grammarsaurus" pitchFamily="2" charset="0"/>
                <a:cs typeface="Gill Sans MT"/>
              </a:rPr>
              <a:t>explore how something that happened many years ago had an impact on how we live now.</a:t>
            </a:r>
            <a:endParaRPr sz="2000" spc="-100" dirty="0">
              <a:latin typeface="Grammarsaurus" pitchFamily="2" charset="0"/>
              <a:cs typeface="Gill Sans MT"/>
            </a:endParaRPr>
          </a:p>
        </p:txBody>
      </p:sp>
      <p:pic>
        <p:nvPicPr>
          <p:cNvPr id="10" name="object 10"/>
          <p:cNvPicPr/>
          <p:nvPr/>
        </p:nvPicPr>
        <p:blipFill>
          <a:blip r:embed="rId2" cstate="print"/>
          <a:stretch>
            <a:fillRect/>
          </a:stretch>
        </p:blipFill>
        <p:spPr>
          <a:xfrm>
            <a:off x="1943747" y="4701597"/>
            <a:ext cx="1729422" cy="1234799"/>
          </a:xfrm>
          <a:prstGeom prst="rect">
            <a:avLst/>
          </a:prstGeom>
        </p:spPr>
      </p:pic>
      <p:pic>
        <p:nvPicPr>
          <p:cNvPr id="11" name="object 11"/>
          <p:cNvPicPr/>
          <p:nvPr/>
        </p:nvPicPr>
        <p:blipFill>
          <a:blip r:embed="rId3" cstate="print"/>
          <a:stretch>
            <a:fillRect/>
          </a:stretch>
        </p:blipFill>
        <p:spPr>
          <a:xfrm>
            <a:off x="4692370" y="4724400"/>
            <a:ext cx="998059" cy="1189192"/>
          </a:xfrm>
          <a:prstGeom prst="rect">
            <a:avLst/>
          </a:prstGeom>
        </p:spPr>
      </p:pic>
      <p:grpSp>
        <p:nvGrpSpPr>
          <p:cNvPr id="12" name="object 12"/>
          <p:cNvGrpSpPr/>
          <p:nvPr/>
        </p:nvGrpSpPr>
        <p:grpSpPr>
          <a:xfrm>
            <a:off x="6579209" y="1123480"/>
            <a:ext cx="3629660" cy="5102860"/>
            <a:chOff x="6579209" y="1123480"/>
            <a:chExt cx="3629660" cy="5102860"/>
          </a:xfrm>
        </p:grpSpPr>
        <p:pic>
          <p:nvPicPr>
            <p:cNvPr id="13" name="object 13"/>
            <p:cNvPicPr/>
            <p:nvPr/>
          </p:nvPicPr>
          <p:blipFill>
            <a:blip r:embed="rId4" cstate="print"/>
            <a:stretch>
              <a:fillRect/>
            </a:stretch>
          </p:blipFill>
          <p:spPr>
            <a:xfrm>
              <a:off x="6579209" y="4468012"/>
              <a:ext cx="2232875" cy="1620113"/>
            </a:xfrm>
            <a:prstGeom prst="rect">
              <a:avLst/>
            </a:prstGeom>
          </p:spPr>
        </p:pic>
        <p:pic>
          <p:nvPicPr>
            <p:cNvPr id="14" name="object 14"/>
            <p:cNvPicPr/>
            <p:nvPr/>
          </p:nvPicPr>
          <p:blipFill>
            <a:blip r:embed="rId5" cstate="print"/>
            <a:stretch>
              <a:fillRect/>
            </a:stretch>
          </p:blipFill>
          <p:spPr>
            <a:xfrm>
              <a:off x="8668600" y="1123480"/>
              <a:ext cx="1539951" cy="5102250"/>
            </a:xfrm>
            <a:prstGeom prst="rect">
              <a:avLst/>
            </a:prstGeom>
          </p:spPr>
        </p:pic>
      </p:grpSp>
      <p:sp>
        <p:nvSpPr>
          <p:cNvPr id="15" name="object 15"/>
          <p:cNvSpPr txBox="1"/>
          <p:nvPr/>
        </p:nvSpPr>
        <p:spPr>
          <a:xfrm>
            <a:off x="11114571" y="912215"/>
            <a:ext cx="696429" cy="369845"/>
          </a:xfrm>
          <a:prstGeom prst="rect">
            <a:avLst/>
          </a:prstGeom>
        </p:spPr>
        <p:txBody>
          <a:bodyPr vert="horz" wrap="square" lIns="0" tIns="41275" rIns="0" bIns="0" rtlCol="0">
            <a:spAutoFit/>
          </a:bodyPr>
          <a:lstStyle/>
          <a:p>
            <a:pPr marL="40005" marR="5080" indent="-27940" algn="ctr">
              <a:lnSpc>
                <a:spcPct val="78800"/>
              </a:lnSpc>
              <a:spcBef>
                <a:spcPts val="325"/>
              </a:spcBef>
            </a:pPr>
            <a:r>
              <a:rPr sz="900" b="1" spc="-20" dirty="0">
                <a:solidFill>
                  <a:srgbClr val="5CAA3E"/>
                </a:solidFill>
                <a:latin typeface="Grammarsaurus" pitchFamily="2" charset="0"/>
                <a:cs typeface="Gill Sans MT"/>
              </a:rPr>
              <a:t>Asking and answering questions</a:t>
            </a:r>
            <a:endParaRPr sz="900" spc="-20" dirty="0">
              <a:latin typeface="Grammarsaurus" pitchFamily="2" charset="0"/>
              <a:cs typeface="Gill Sans MT"/>
            </a:endParaRPr>
          </a:p>
        </p:txBody>
      </p:sp>
      <p:grpSp>
        <p:nvGrpSpPr>
          <p:cNvPr id="16" name="object 16"/>
          <p:cNvGrpSpPr/>
          <p:nvPr/>
        </p:nvGrpSpPr>
        <p:grpSpPr>
          <a:xfrm>
            <a:off x="4968265" y="6388154"/>
            <a:ext cx="2255520" cy="363220"/>
            <a:chOff x="4968265" y="6388154"/>
            <a:chExt cx="2255520" cy="363220"/>
          </a:xfrm>
        </p:grpSpPr>
        <p:sp>
          <p:nvSpPr>
            <p:cNvPr id="17" name="object 17"/>
            <p:cNvSpPr/>
            <p:nvPr/>
          </p:nvSpPr>
          <p:spPr>
            <a:xfrm>
              <a:off x="4974615" y="6394504"/>
              <a:ext cx="2242820" cy="350520"/>
            </a:xfrm>
            <a:custGeom>
              <a:avLst/>
              <a:gdLst/>
              <a:ahLst/>
              <a:cxnLst/>
              <a:rect l="l" t="t" r="r" b="b"/>
              <a:pathLst>
                <a:path w="2242820" h="350520">
                  <a:moveTo>
                    <a:pt x="2122792" y="0"/>
                  </a:moveTo>
                  <a:lnTo>
                    <a:pt x="119976" y="0"/>
                  </a:lnTo>
                  <a:lnTo>
                    <a:pt x="73391" y="9466"/>
                  </a:lnTo>
                  <a:lnTo>
                    <a:pt x="35242" y="35242"/>
                  </a:lnTo>
                  <a:lnTo>
                    <a:pt x="9466" y="73391"/>
                  </a:lnTo>
                  <a:lnTo>
                    <a:pt x="0" y="119976"/>
                  </a:lnTo>
                  <a:lnTo>
                    <a:pt x="0" y="230492"/>
                  </a:lnTo>
                  <a:lnTo>
                    <a:pt x="9466" y="277077"/>
                  </a:lnTo>
                  <a:lnTo>
                    <a:pt x="35242" y="315226"/>
                  </a:lnTo>
                  <a:lnTo>
                    <a:pt x="73391" y="341002"/>
                  </a:lnTo>
                  <a:lnTo>
                    <a:pt x="119976" y="350469"/>
                  </a:lnTo>
                  <a:lnTo>
                    <a:pt x="2122792" y="350469"/>
                  </a:lnTo>
                  <a:lnTo>
                    <a:pt x="2169377" y="341002"/>
                  </a:lnTo>
                  <a:lnTo>
                    <a:pt x="2207526" y="315226"/>
                  </a:lnTo>
                  <a:lnTo>
                    <a:pt x="2233302" y="277077"/>
                  </a:lnTo>
                  <a:lnTo>
                    <a:pt x="2242769" y="230492"/>
                  </a:lnTo>
                  <a:lnTo>
                    <a:pt x="2242769" y="119976"/>
                  </a:lnTo>
                  <a:lnTo>
                    <a:pt x="2233302" y="73391"/>
                  </a:lnTo>
                  <a:lnTo>
                    <a:pt x="2207526" y="35242"/>
                  </a:lnTo>
                  <a:lnTo>
                    <a:pt x="2169377" y="9466"/>
                  </a:lnTo>
                  <a:lnTo>
                    <a:pt x="2122792" y="0"/>
                  </a:lnTo>
                  <a:close/>
                </a:path>
              </a:pathLst>
            </a:custGeom>
            <a:solidFill>
              <a:srgbClr val="274F60"/>
            </a:solidFill>
          </p:spPr>
          <p:txBody>
            <a:bodyPr wrap="square" lIns="0" tIns="0" rIns="0" bIns="0" rtlCol="0"/>
            <a:lstStyle/>
            <a:p>
              <a:endParaRPr/>
            </a:p>
          </p:txBody>
        </p:sp>
        <p:sp>
          <p:nvSpPr>
            <p:cNvPr id="18" name="object 18"/>
            <p:cNvSpPr/>
            <p:nvPr/>
          </p:nvSpPr>
          <p:spPr>
            <a:xfrm>
              <a:off x="4974615" y="6394504"/>
              <a:ext cx="2242820" cy="350520"/>
            </a:xfrm>
            <a:custGeom>
              <a:avLst/>
              <a:gdLst/>
              <a:ahLst/>
              <a:cxnLst/>
              <a:rect l="l" t="t" r="r" b="b"/>
              <a:pathLst>
                <a:path w="2242820" h="350520">
                  <a:moveTo>
                    <a:pt x="2122792" y="350469"/>
                  </a:moveTo>
                  <a:lnTo>
                    <a:pt x="119976" y="350469"/>
                  </a:lnTo>
                  <a:lnTo>
                    <a:pt x="73391" y="341002"/>
                  </a:lnTo>
                  <a:lnTo>
                    <a:pt x="35242" y="315226"/>
                  </a:lnTo>
                  <a:lnTo>
                    <a:pt x="9466" y="277077"/>
                  </a:lnTo>
                  <a:lnTo>
                    <a:pt x="0" y="230492"/>
                  </a:lnTo>
                  <a:lnTo>
                    <a:pt x="0" y="119976"/>
                  </a:lnTo>
                  <a:lnTo>
                    <a:pt x="9466" y="73391"/>
                  </a:lnTo>
                  <a:lnTo>
                    <a:pt x="35242" y="35242"/>
                  </a:lnTo>
                  <a:lnTo>
                    <a:pt x="73391" y="9466"/>
                  </a:lnTo>
                  <a:lnTo>
                    <a:pt x="119976" y="0"/>
                  </a:lnTo>
                  <a:lnTo>
                    <a:pt x="2122792" y="0"/>
                  </a:lnTo>
                  <a:lnTo>
                    <a:pt x="2169377" y="9466"/>
                  </a:lnTo>
                  <a:lnTo>
                    <a:pt x="2207526" y="35242"/>
                  </a:lnTo>
                  <a:lnTo>
                    <a:pt x="2233302" y="73391"/>
                  </a:lnTo>
                  <a:lnTo>
                    <a:pt x="2242769" y="119976"/>
                  </a:lnTo>
                  <a:lnTo>
                    <a:pt x="2242769" y="230492"/>
                  </a:lnTo>
                  <a:lnTo>
                    <a:pt x="2233302" y="277077"/>
                  </a:lnTo>
                  <a:lnTo>
                    <a:pt x="2207526" y="315226"/>
                  </a:lnTo>
                  <a:lnTo>
                    <a:pt x="2169377" y="341002"/>
                  </a:lnTo>
                  <a:lnTo>
                    <a:pt x="2122792" y="350469"/>
                  </a:lnTo>
                  <a:close/>
                </a:path>
              </a:pathLst>
            </a:custGeom>
            <a:ln w="12700">
              <a:solidFill>
                <a:srgbClr val="05142B"/>
              </a:solidFill>
            </a:ln>
          </p:spPr>
          <p:txBody>
            <a:bodyPr wrap="square" lIns="0" tIns="0" rIns="0" bIns="0" rtlCol="0"/>
            <a:lstStyle/>
            <a:p>
              <a:endParaRPr/>
            </a:p>
          </p:txBody>
        </p:sp>
        <p:pic>
          <p:nvPicPr>
            <p:cNvPr id="19" name="object 19"/>
            <p:cNvPicPr/>
            <p:nvPr/>
          </p:nvPicPr>
          <p:blipFill>
            <a:blip r:embed="rId6" cstate="print"/>
            <a:stretch>
              <a:fillRect/>
            </a:stretch>
          </p:blipFill>
          <p:spPr>
            <a:xfrm>
              <a:off x="5059743" y="6434772"/>
              <a:ext cx="270797" cy="270793"/>
            </a:xfrm>
            <a:prstGeom prst="rect">
              <a:avLst/>
            </a:prstGeom>
          </p:spPr>
        </p:pic>
      </p:grpSp>
      <p:grpSp>
        <p:nvGrpSpPr>
          <p:cNvPr id="20" name="object 20"/>
          <p:cNvGrpSpPr/>
          <p:nvPr/>
        </p:nvGrpSpPr>
        <p:grpSpPr>
          <a:xfrm>
            <a:off x="11251600" y="0"/>
            <a:ext cx="940435" cy="912494"/>
            <a:chOff x="11251600" y="0"/>
            <a:chExt cx="940435" cy="912494"/>
          </a:xfrm>
        </p:grpSpPr>
        <p:sp>
          <p:nvSpPr>
            <p:cNvPr id="21" name="object 21"/>
            <p:cNvSpPr/>
            <p:nvPr/>
          </p:nvSpPr>
          <p:spPr>
            <a:xfrm>
              <a:off x="11262645" y="521157"/>
              <a:ext cx="424815" cy="380365"/>
            </a:xfrm>
            <a:custGeom>
              <a:avLst/>
              <a:gdLst/>
              <a:ahLst/>
              <a:cxnLst/>
              <a:rect l="l" t="t" r="r" b="b"/>
              <a:pathLst>
                <a:path w="424815" h="380365">
                  <a:moveTo>
                    <a:pt x="294684" y="0"/>
                  </a:moveTo>
                  <a:lnTo>
                    <a:pt x="129698" y="0"/>
                  </a:lnTo>
                  <a:lnTo>
                    <a:pt x="117392" y="1640"/>
                  </a:lnTo>
                  <a:lnTo>
                    <a:pt x="6305" y="166484"/>
                  </a:lnTo>
                  <a:lnTo>
                    <a:pt x="0" y="190099"/>
                  </a:lnTo>
                  <a:lnTo>
                    <a:pt x="1576" y="202238"/>
                  </a:lnTo>
                  <a:lnTo>
                    <a:pt x="88792" y="356590"/>
                  </a:lnTo>
                  <a:lnTo>
                    <a:pt x="129698" y="380212"/>
                  </a:lnTo>
                  <a:lnTo>
                    <a:pt x="294684" y="380212"/>
                  </a:lnTo>
                  <a:lnTo>
                    <a:pt x="335578" y="356590"/>
                  </a:lnTo>
                  <a:lnTo>
                    <a:pt x="418077" y="213715"/>
                  </a:lnTo>
                  <a:lnTo>
                    <a:pt x="424383" y="190099"/>
                  </a:lnTo>
                  <a:lnTo>
                    <a:pt x="422806" y="177961"/>
                  </a:lnTo>
                  <a:lnTo>
                    <a:pt x="335578" y="23609"/>
                  </a:lnTo>
                  <a:lnTo>
                    <a:pt x="294684" y="0"/>
                  </a:lnTo>
                  <a:close/>
                </a:path>
              </a:pathLst>
            </a:custGeom>
            <a:solidFill>
              <a:srgbClr val="FFFFFF"/>
            </a:solidFill>
          </p:spPr>
          <p:txBody>
            <a:bodyPr wrap="square" lIns="0" tIns="0" rIns="0" bIns="0" rtlCol="0"/>
            <a:lstStyle/>
            <a:p>
              <a:endParaRPr/>
            </a:p>
          </p:txBody>
        </p:sp>
        <p:sp>
          <p:nvSpPr>
            <p:cNvPr id="22" name="object 22"/>
            <p:cNvSpPr/>
            <p:nvPr/>
          </p:nvSpPr>
          <p:spPr>
            <a:xfrm>
              <a:off x="11251600" y="510120"/>
              <a:ext cx="447040" cy="402590"/>
            </a:xfrm>
            <a:custGeom>
              <a:avLst/>
              <a:gdLst/>
              <a:ahLst/>
              <a:cxnLst/>
              <a:rect l="l" t="t" r="r" b="b"/>
              <a:pathLst>
                <a:path w="447040" h="402590">
                  <a:moveTo>
                    <a:pt x="305730" y="0"/>
                  </a:moveTo>
                  <a:lnTo>
                    <a:pt x="140744" y="0"/>
                  </a:lnTo>
                  <a:lnTo>
                    <a:pt x="125549" y="2016"/>
                  </a:lnTo>
                  <a:lnTo>
                    <a:pt x="90300" y="29133"/>
                  </a:lnTo>
                  <a:lnTo>
                    <a:pt x="7800" y="172008"/>
                  </a:lnTo>
                  <a:lnTo>
                    <a:pt x="0" y="201136"/>
                  </a:lnTo>
                  <a:lnTo>
                    <a:pt x="1950" y="216092"/>
                  </a:lnTo>
                  <a:lnTo>
                    <a:pt x="90300" y="373138"/>
                  </a:lnTo>
                  <a:lnTo>
                    <a:pt x="125549" y="400256"/>
                  </a:lnTo>
                  <a:lnTo>
                    <a:pt x="140744" y="402272"/>
                  </a:lnTo>
                  <a:lnTo>
                    <a:pt x="305730" y="402272"/>
                  </a:lnTo>
                  <a:lnTo>
                    <a:pt x="320931" y="400256"/>
                  </a:lnTo>
                  <a:lnTo>
                    <a:pt x="334859" y="394468"/>
                  </a:lnTo>
                  <a:lnTo>
                    <a:pt x="346837" y="385298"/>
                  </a:lnTo>
                  <a:lnTo>
                    <a:pt x="350748" y="380212"/>
                  </a:lnTo>
                  <a:lnTo>
                    <a:pt x="140744" y="380212"/>
                  </a:lnTo>
                  <a:lnTo>
                    <a:pt x="131314" y="378954"/>
                  </a:lnTo>
                  <a:lnTo>
                    <a:pt x="26901" y="219240"/>
                  </a:lnTo>
                  <a:lnTo>
                    <a:pt x="22063" y="201136"/>
                  </a:lnTo>
                  <a:lnTo>
                    <a:pt x="23272" y="191829"/>
                  </a:lnTo>
                  <a:lnTo>
                    <a:pt x="109388" y="40157"/>
                  </a:lnTo>
                  <a:lnTo>
                    <a:pt x="140744" y="22047"/>
                  </a:lnTo>
                  <a:lnTo>
                    <a:pt x="350738" y="22047"/>
                  </a:lnTo>
                  <a:lnTo>
                    <a:pt x="346837" y="16973"/>
                  </a:lnTo>
                  <a:lnTo>
                    <a:pt x="334859" y="7804"/>
                  </a:lnTo>
                  <a:lnTo>
                    <a:pt x="320931" y="2016"/>
                  </a:lnTo>
                  <a:lnTo>
                    <a:pt x="305730" y="0"/>
                  </a:lnTo>
                  <a:close/>
                </a:path>
                <a:path w="447040" h="402590">
                  <a:moveTo>
                    <a:pt x="350738" y="22047"/>
                  </a:moveTo>
                  <a:lnTo>
                    <a:pt x="305730" y="22047"/>
                  </a:lnTo>
                  <a:lnTo>
                    <a:pt x="315160" y="23307"/>
                  </a:lnTo>
                  <a:lnTo>
                    <a:pt x="323823" y="26916"/>
                  </a:lnTo>
                  <a:lnTo>
                    <a:pt x="419573" y="183032"/>
                  </a:lnTo>
                  <a:lnTo>
                    <a:pt x="424411" y="201136"/>
                  </a:lnTo>
                  <a:lnTo>
                    <a:pt x="423202" y="210442"/>
                  </a:lnTo>
                  <a:lnTo>
                    <a:pt x="337086" y="362115"/>
                  </a:lnTo>
                  <a:lnTo>
                    <a:pt x="305730" y="380212"/>
                  </a:lnTo>
                  <a:lnTo>
                    <a:pt x="350748" y="380212"/>
                  </a:lnTo>
                  <a:lnTo>
                    <a:pt x="356187" y="373138"/>
                  </a:lnTo>
                  <a:lnTo>
                    <a:pt x="438673" y="230263"/>
                  </a:lnTo>
                  <a:lnTo>
                    <a:pt x="444524" y="216092"/>
                  </a:lnTo>
                  <a:lnTo>
                    <a:pt x="446474" y="201136"/>
                  </a:lnTo>
                  <a:lnTo>
                    <a:pt x="444524" y="186179"/>
                  </a:lnTo>
                  <a:lnTo>
                    <a:pt x="438673" y="172008"/>
                  </a:lnTo>
                  <a:lnTo>
                    <a:pt x="356187" y="29133"/>
                  </a:lnTo>
                  <a:lnTo>
                    <a:pt x="350738" y="22047"/>
                  </a:lnTo>
                  <a:close/>
                </a:path>
              </a:pathLst>
            </a:custGeom>
            <a:solidFill>
              <a:srgbClr val="5CAA3E"/>
            </a:solidFill>
          </p:spPr>
          <p:txBody>
            <a:bodyPr wrap="square" lIns="0" tIns="0" rIns="0" bIns="0" rtlCol="0"/>
            <a:lstStyle/>
            <a:p>
              <a:endParaRPr/>
            </a:p>
          </p:txBody>
        </p:sp>
        <p:pic>
          <p:nvPicPr>
            <p:cNvPr id="23" name="object 23"/>
            <p:cNvPicPr/>
            <p:nvPr/>
          </p:nvPicPr>
          <p:blipFill>
            <a:blip r:embed="rId7" cstate="print"/>
            <a:stretch>
              <a:fillRect/>
            </a:stretch>
          </p:blipFill>
          <p:spPr>
            <a:xfrm>
              <a:off x="11348758" y="590384"/>
              <a:ext cx="244563" cy="246176"/>
            </a:xfrm>
            <a:prstGeom prst="rect">
              <a:avLst/>
            </a:prstGeom>
          </p:spPr>
        </p:pic>
        <p:sp>
          <p:nvSpPr>
            <p:cNvPr id="24" name="object 24"/>
            <p:cNvSpPr/>
            <p:nvPr/>
          </p:nvSpPr>
          <p:spPr>
            <a:xfrm>
              <a:off x="11640439" y="0"/>
              <a:ext cx="551815" cy="660400"/>
            </a:xfrm>
            <a:custGeom>
              <a:avLst/>
              <a:gdLst/>
              <a:ahLst/>
              <a:cxnLst/>
              <a:rect l="l" t="t" r="r" b="b"/>
              <a:pathLst>
                <a:path w="551815" h="660400">
                  <a:moveTo>
                    <a:pt x="551573" y="0"/>
                  </a:moveTo>
                  <a:lnTo>
                    <a:pt x="2706" y="0"/>
                  </a:lnTo>
                  <a:lnTo>
                    <a:pt x="1543" y="14004"/>
                  </a:lnTo>
                  <a:lnTo>
                    <a:pt x="682" y="28254"/>
                  </a:lnTo>
                  <a:lnTo>
                    <a:pt x="169" y="42251"/>
                  </a:lnTo>
                  <a:lnTo>
                    <a:pt x="0" y="56095"/>
                  </a:lnTo>
                  <a:lnTo>
                    <a:pt x="1944" y="104954"/>
                  </a:lnTo>
                  <a:lnTo>
                    <a:pt x="7686" y="152785"/>
                  </a:lnTo>
                  <a:lnTo>
                    <a:pt x="17085" y="199435"/>
                  </a:lnTo>
                  <a:lnTo>
                    <a:pt x="30002" y="244750"/>
                  </a:lnTo>
                  <a:lnTo>
                    <a:pt x="46296" y="288579"/>
                  </a:lnTo>
                  <a:lnTo>
                    <a:pt x="65829" y="330768"/>
                  </a:lnTo>
                  <a:lnTo>
                    <a:pt x="88460" y="371163"/>
                  </a:lnTo>
                  <a:lnTo>
                    <a:pt x="114051" y="409612"/>
                  </a:lnTo>
                  <a:lnTo>
                    <a:pt x="142461" y="445961"/>
                  </a:lnTo>
                  <a:lnTo>
                    <a:pt x="173551" y="480057"/>
                  </a:lnTo>
                  <a:lnTo>
                    <a:pt x="207181" y="511748"/>
                  </a:lnTo>
                  <a:lnTo>
                    <a:pt x="243211" y="540880"/>
                  </a:lnTo>
                  <a:lnTo>
                    <a:pt x="281503" y="567301"/>
                  </a:lnTo>
                  <a:lnTo>
                    <a:pt x="321916" y="590856"/>
                  </a:lnTo>
                  <a:lnTo>
                    <a:pt x="364310" y="611393"/>
                  </a:lnTo>
                  <a:lnTo>
                    <a:pt x="408547" y="628759"/>
                  </a:lnTo>
                  <a:lnTo>
                    <a:pt x="454486" y="642800"/>
                  </a:lnTo>
                  <a:lnTo>
                    <a:pt x="501988" y="653364"/>
                  </a:lnTo>
                  <a:lnTo>
                    <a:pt x="551386" y="660365"/>
                  </a:lnTo>
                  <a:lnTo>
                    <a:pt x="551573" y="660365"/>
                  </a:lnTo>
                  <a:lnTo>
                    <a:pt x="551573" y="0"/>
                  </a:lnTo>
                  <a:close/>
                </a:path>
              </a:pathLst>
            </a:custGeom>
            <a:solidFill>
              <a:srgbClr val="274F60"/>
            </a:solidFill>
          </p:spPr>
          <p:txBody>
            <a:bodyPr wrap="square" lIns="0" tIns="0" rIns="0" bIns="0" rtlCol="0"/>
            <a:lstStyle/>
            <a:p>
              <a:endParaRPr/>
            </a:p>
          </p:txBody>
        </p:sp>
        <p:sp>
          <p:nvSpPr>
            <p:cNvPr id="25" name="object 25"/>
            <p:cNvSpPr/>
            <p:nvPr/>
          </p:nvSpPr>
          <p:spPr>
            <a:xfrm>
              <a:off x="11634089" y="0"/>
              <a:ext cx="558165" cy="666750"/>
            </a:xfrm>
            <a:custGeom>
              <a:avLst/>
              <a:gdLst/>
              <a:ahLst/>
              <a:cxnLst/>
              <a:rect l="l" t="t" r="r" b="b"/>
              <a:pathLst>
                <a:path w="558165" h="666750">
                  <a:moveTo>
                    <a:pt x="15430" y="0"/>
                  </a:moveTo>
                  <a:lnTo>
                    <a:pt x="2682" y="0"/>
                  </a:lnTo>
                  <a:lnTo>
                    <a:pt x="1559" y="13537"/>
                  </a:lnTo>
                  <a:lnTo>
                    <a:pt x="690" y="27927"/>
                  </a:lnTo>
                  <a:lnTo>
                    <a:pt x="177" y="41940"/>
                  </a:lnTo>
                  <a:lnTo>
                    <a:pt x="0" y="56095"/>
                  </a:lnTo>
                  <a:lnTo>
                    <a:pt x="2018" y="104695"/>
                  </a:lnTo>
                  <a:lnTo>
                    <a:pt x="2104" y="106766"/>
                  </a:lnTo>
                  <a:lnTo>
                    <a:pt x="8358" y="156742"/>
                  </a:lnTo>
                  <a:lnTo>
                    <a:pt x="18676" y="205802"/>
                  </a:lnTo>
                  <a:lnTo>
                    <a:pt x="32972" y="253723"/>
                  </a:lnTo>
                  <a:lnTo>
                    <a:pt x="51158" y="300282"/>
                  </a:lnTo>
                  <a:lnTo>
                    <a:pt x="73148" y="345258"/>
                  </a:lnTo>
                  <a:lnTo>
                    <a:pt x="98855" y="388429"/>
                  </a:lnTo>
                  <a:lnTo>
                    <a:pt x="128192" y="429572"/>
                  </a:lnTo>
                  <a:lnTo>
                    <a:pt x="161074" y="468464"/>
                  </a:lnTo>
                  <a:lnTo>
                    <a:pt x="196796" y="504314"/>
                  </a:lnTo>
                  <a:lnTo>
                    <a:pt x="235071" y="536954"/>
                  </a:lnTo>
                  <a:lnTo>
                    <a:pt x="275686" y="566278"/>
                  </a:lnTo>
                  <a:lnTo>
                    <a:pt x="318430" y="592179"/>
                  </a:lnTo>
                  <a:lnTo>
                    <a:pt x="363088" y="614551"/>
                  </a:lnTo>
                  <a:lnTo>
                    <a:pt x="409448" y="633287"/>
                  </a:lnTo>
                  <a:lnTo>
                    <a:pt x="457298" y="648280"/>
                  </a:lnTo>
                  <a:lnTo>
                    <a:pt x="506424" y="659423"/>
                  </a:lnTo>
                  <a:lnTo>
                    <a:pt x="556615" y="666610"/>
                  </a:lnTo>
                  <a:lnTo>
                    <a:pt x="557923" y="666743"/>
                  </a:lnTo>
                  <a:lnTo>
                    <a:pt x="557923" y="653975"/>
                  </a:lnTo>
                  <a:lnTo>
                    <a:pt x="510129" y="647192"/>
                  </a:lnTo>
                  <a:lnTo>
                    <a:pt x="463618" y="636828"/>
                  </a:lnTo>
                  <a:lnTo>
                    <a:pt x="418528" y="623031"/>
                  </a:lnTo>
                  <a:lnTo>
                    <a:pt x="375009" y="605947"/>
                  </a:lnTo>
                  <a:lnTo>
                    <a:pt x="333211" y="585726"/>
                  </a:lnTo>
                  <a:lnTo>
                    <a:pt x="293283" y="562515"/>
                  </a:lnTo>
                  <a:lnTo>
                    <a:pt x="255376" y="536463"/>
                  </a:lnTo>
                  <a:lnTo>
                    <a:pt x="219640" y="507717"/>
                  </a:lnTo>
                  <a:lnTo>
                    <a:pt x="186224" y="476425"/>
                  </a:lnTo>
                  <a:lnTo>
                    <a:pt x="155279" y="442736"/>
                  </a:lnTo>
                  <a:lnTo>
                    <a:pt x="126955" y="406798"/>
                  </a:lnTo>
                  <a:lnTo>
                    <a:pt x="101401" y="368759"/>
                  </a:lnTo>
                  <a:lnTo>
                    <a:pt x="78768" y="328767"/>
                  </a:lnTo>
                  <a:lnTo>
                    <a:pt x="59205" y="286970"/>
                  </a:lnTo>
                  <a:lnTo>
                    <a:pt x="42863" y="243517"/>
                  </a:lnTo>
                  <a:lnTo>
                    <a:pt x="29891" y="198554"/>
                  </a:lnTo>
                  <a:lnTo>
                    <a:pt x="20440" y="152231"/>
                  </a:lnTo>
                  <a:lnTo>
                    <a:pt x="14660" y="104695"/>
                  </a:lnTo>
                  <a:lnTo>
                    <a:pt x="12700" y="56095"/>
                  </a:lnTo>
                  <a:lnTo>
                    <a:pt x="12880" y="42079"/>
                  </a:lnTo>
                  <a:lnTo>
                    <a:pt x="13410" y="27927"/>
                  </a:lnTo>
                  <a:lnTo>
                    <a:pt x="14269" y="13897"/>
                  </a:lnTo>
                  <a:lnTo>
                    <a:pt x="15430" y="0"/>
                  </a:lnTo>
                  <a:close/>
                </a:path>
              </a:pathLst>
            </a:custGeom>
            <a:solidFill>
              <a:srgbClr val="05142B"/>
            </a:solidFill>
          </p:spPr>
          <p:txBody>
            <a:bodyPr wrap="square" lIns="0" tIns="0" rIns="0" bIns="0" rtlCol="0"/>
            <a:lstStyle/>
            <a:p>
              <a:endParaRPr/>
            </a:p>
          </p:txBody>
        </p:sp>
      </p:grpSp>
      <p:sp>
        <p:nvSpPr>
          <p:cNvPr id="26" name="object 26"/>
          <p:cNvSpPr txBox="1"/>
          <p:nvPr/>
        </p:nvSpPr>
        <p:spPr>
          <a:xfrm>
            <a:off x="11880760" y="49580"/>
            <a:ext cx="193040" cy="391160"/>
          </a:xfrm>
          <a:prstGeom prst="rect">
            <a:avLst/>
          </a:prstGeom>
        </p:spPr>
        <p:txBody>
          <a:bodyPr vert="horz" wrap="square" lIns="0" tIns="12700" rIns="0" bIns="0" rtlCol="0">
            <a:spAutoFit/>
          </a:bodyPr>
          <a:lstStyle/>
          <a:p>
            <a:pPr marL="12700" algn="ctr">
              <a:lnSpc>
                <a:spcPct val="100000"/>
              </a:lnSpc>
              <a:spcBef>
                <a:spcPts val="100"/>
              </a:spcBef>
            </a:pPr>
            <a:r>
              <a:rPr sz="2400" b="1" dirty="0">
                <a:solidFill>
                  <a:srgbClr val="FFFFFF"/>
                </a:solidFill>
                <a:latin typeface="Grammarsaurus" pitchFamily="2" charset="0"/>
                <a:cs typeface="Gill Sans MT"/>
              </a:rPr>
              <a:t>4</a:t>
            </a:r>
            <a:endParaRPr sz="2400" dirty="0">
              <a:latin typeface="Grammarsaurus" pitchFamily="2" charset="0"/>
              <a:cs typeface="Gill Sans MT"/>
            </a:endParaRPr>
          </a:p>
        </p:txBody>
      </p:sp>
      <p:sp>
        <p:nvSpPr>
          <p:cNvPr id="28" name="object 90"/>
          <p:cNvSpPr txBox="1"/>
          <p:nvPr/>
        </p:nvSpPr>
        <p:spPr>
          <a:xfrm>
            <a:off x="5382723" y="6468763"/>
            <a:ext cx="1745717" cy="172483"/>
          </a:xfrm>
          <a:prstGeom prst="rect">
            <a:avLst/>
          </a:prstGeom>
        </p:spPr>
        <p:txBody>
          <a:bodyPr vert="horz" wrap="square" lIns="0" tIns="3175" rIns="0" bIns="0" rtlCol="0">
            <a:spAutoFit/>
          </a:bodyPr>
          <a:lstStyle/>
          <a:p>
            <a:pPr marL="12700">
              <a:lnSpc>
                <a:spcPct val="100000"/>
              </a:lnSpc>
              <a:spcBef>
                <a:spcPts val="25"/>
              </a:spcBef>
            </a:pPr>
            <a:r>
              <a:rPr sz="1100" b="1" spc="-30" dirty="0">
                <a:solidFill>
                  <a:srgbClr val="FFFFFF"/>
                </a:solidFill>
                <a:latin typeface="Grammarsaurus" pitchFamily="2" charset="0"/>
                <a:cs typeface="Gill Sans MT"/>
              </a:rPr>
              <a:t>www.grammarsaurus.co.uk</a:t>
            </a:r>
            <a:endParaRPr sz="1100" spc="-30" dirty="0">
              <a:latin typeface="Grammarsaurus" pitchFamily="2" charset="0"/>
              <a:cs typeface="Gill Sans MT"/>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object 2"/>
          <p:cNvGrpSpPr/>
          <p:nvPr/>
        </p:nvGrpSpPr>
        <p:grpSpPr>
          <a:xfrm>
            <a:off x="0" y="0"/>
            <a:ext cx="12192000" cy="6858000"/>
            <a:chOff x="0" y="0"/>
            <a:chExt cx="12192000" cy="6858000"/>
          </a:xfrm>
        </p:grpSpPr>
        <p:pic>
          <p:nvPicPr>
            <p:cNvPr id="3" name="object 3"/>
            <p:cNvPicPr/>
            <p:nvPr/>
          </p:nvPicPr>
          <p:blipFill>
            <a:blip r:embed="rId2" cstate="print"/>
            <a:stretch>
              <a:fillRect/>
            </a:stretch>
          </p:blipFill>
          <p:spPr>
            <a:xfrm>
              <a:off x="0" y="0"/>
              <a:ext cx="12191998" cy="6857997"/>
            </a:xfrm>
            <a:prstGeom prst="rect">
              <a:avLst/>
            </a:prstGeom>
          </p:spPr>
        </p:pic>
        <p:sp>
          <p:nvSpPr>
            <p:cNvPr id="4" name="object 4"/>
            <p:cNvSpPr/>
            <p:nvPr/>
          </p:nvSpPr>
          <p:spPr>
            <a:xfrm>
              <a:off x="246367" y="312032"/>
              <a:ext cx="11699875" cy="6234430"/>
            </a:xfrm>
            <a:custGeom>
              <a:avLst/>
              <a:gdLst/>
              <a:ahLst/>
              <a:cxnLst/>
              <a:rect l="l" t="t" r="r" b="b"/>
              <a:pathLst>
                <a:path w="11699875" h="6234430">
                  <a:moveTo>
                    <a:pt x="11476748" y="0"/>
                  </a:moveTo>
                  <a:lnTo>
                    <a:pt x="222516" y="0"/>
                  </a:lnTo>
                  <a:lnTo>
                    <a:pt x="177673" y="4521"/>
                  </a:lnTo>
                  <a:lnTo>
                    <a:pt x="135906" y="17487"/>
                  </a:lnTo>
                  <a:lnTo>
                    <a:pt x="98108" y="38004"/>
                  </a:lnTo>
                  <a:lnTo>
                    <a:pt x="65176" y="65176"/>
                  </a:lnTo>
                  <a:lnTo>
                    <a:pt x="38004" y="98108"/>
                  </a:lnTo>
                  <a:lnTo>
                    <a:pt x="17487" y="135906"/>
                  </a:lnTo>
                  <a:lnTo>
                    <a:pt x="4521" y="177673"/>
                  </a:lnTo>
                  <a:lnTo>
                    <a:pt x="0" y="222516"/>
                  </a:lnTo>
                  <a:lnTo>
                    <a:pt x="0" y="6011417"/>
                  </a:lnTo>
                  <a:lnTo>
                    <a:pt x="4521" y="6056264"/>
                  </a:lnTo>
                  <a:lnTo>
                    <a:pt x="17487" y="6098033"/>
                  </a:lnTo>
                  <a:lnTo>
                    <a:pt x="38004" y="6135831"/>
                  </a:lnTo>
                  <a:lnTo>
                    <a:pt x="65176" y="6168763"/>
                  </a:lnTo>
                  <a:lnTo>
                    <a:pt x="98108" y="6195933"/>
                  </a:lnTo>
                  <a:lnTo>
                    <a:pt x="135906" y="6216448"/>
                  </a:lnTo>
                  <a:lnTo>
                    <a:pt x="177673" y="6229414"/>
                  </a:lnTo>
                  <a:lnTo>
                    <a:pt x="222516" y="6233934"/>
                  </a:lnTo>
                  <a:lnTo>
                    <a:pt x="11476748" y="6233934"/>
                  </a:lnTo>
                  <a:lnTo>
                    <a:pt x="11521595" y="6229414"/>
                  </a:lnTo>
                  <a:lnTo>
                    <a:pt x="11563364" y="6216448"/>
                  </a:lnTo>
                  <a:lnTo>
                    <a:pt x="11601162" y="6195933"/>
                  </a:lnTo>
                  <a:lnTo>
                    <a:pt x="11634093" y="6168763"/>
                  </a:lnTo>
                  <a:lnTo>
                    <a:pt x="11661264" y="6135831"/>
                  </a:lnTo>
                  <a:lnTo>
                    <a:pt x="11681779" y="6098033"/>
                  </a:lnTo>
                  <a:lnTo>
                    <a:pt x="11694744" y="6056264"/>
                  </a:lnTo>
                  <a:lnTo>
                    <a:pt x="11699265" y="6011417"/>
                  </a:lnTo>
                  <a:lnTo>
                    <a:pt x="11699265" y="222516"/>
                  </a:lnTo>
                  <a:lnTo>
                    <a:pt x="11694744" y="177673"/>
                  </a:lnTo>
                  <a:lnTo>
                    <a:pt x="11681779" y="135906"/>
                  </a:lnTo>
                  <a:lnTo>
                    <a:pt x="11661264" y="98108"/>
                  </a:lnTo>
                  <a:lnTo>
                    <a:pt x="11634093" y="65176"/>
                  </a:lnTo>
                  <a:lnTo>
                    <a:pt x="11601162" y="38004"/>
                  </a:lnTo>
                  <a:lnTo>
                    <a:pt x="11563364" y="17487"/>
                  </a:lnTo>
                  <a:lnTo>
                    <a:pt x="11521595" y="4521"/>
                  </a:lnTo>
                  <a:lnTo>
                    <a:pt x="11476748" y="0"/>
                  </a:lnTo>
                  <a:close/>
                </a:path>
              </a:pathLst>
            </a:custGeom>
            <a:solidFill>
              <a:srgbClr val="FFFFFF"/>
            </a:solidFill>
          </p:spPr>
          <p:txBody>
            <a:bodyPr wrap="square" lIns="0" tIns="0" rIns="0" bIns="0" rtlCol="0"/>
            <a:lstStyle/>
            <a:p>
              <a:endParaRPr/>
            </a:p>
          </p:txBody>
        </p:sp>
        <p:sp>
          <p:nvSpPr>
            <p:cNvPr id="5" name="object 5"/>
            <p:cNvSpPr/>
            <p:nvPr/>
          </p:nvSpPr>
          <p:spPr>
            <a:xfrm>
              <a:off x="246367" y="312032"/>
              <a:ext cx="11699875" cy="6234430"/>
            </a:xfrm>
            <a:custGeom>
              <a:avLst/>
              <a:gdLst/>
              <a:ahLst/>
              <a:cxnLst/>
              <a:rect l="l" t="t" r="r" b="b"/>
              <a:pathLst>
                <a:path w="11699875" h="6234430">
                  <a:moveTo>
                    <a:pt x="11476748" y="6233934"/>
                  </a:moveTo>
                  <a:lnTo>
                    <a:pt x="222516" y="6233934"/>
                  </a:lnTo>
                  <a:lnTo>
                    <a:pt x="177673" y="6229414"/>
                  </a:lnTo>
                  <a:lnTo>
                    <a:pt x="135906" y="6216448"/>
                  </a:lnTo>
                  <a:lnTo>
                    <a:pt x="98108" y="6195933"/>
                  </a:lnTo>
                  <a:lnTo>
                    <a:pt x="65176" y="6168763"/>
                  </a:lnTo>
                  <a:lnTo>
                    <a:pt x="38004" y="6135831"/>
                  </a:lnTo>
                  <a:lnTo>
                    <a:pt x="17487" y="6098033"/>
                  </a:lnTo>
                  <a:lnTo>
                    <a:pt x="4521" y="6056264"/>
                  </a:lnTo>
                  <a:lnTo>
                    <a:pt x="0" y="6011417"/>
                  </a:lnTo>
                  <a:lnTo>
                    <a:pt x="0" y="222516"/>
                  </a:lnTo>
                  <a:lnTo>
                    <a:pt x="4521" y="177673"/>
                  </a:lnTo>
                  <a:lnTo>
                    <a:pt x="17487" y="135906"/>
                  </a:lnTo>
                  <a:lnTo>
                    <a:pt x="38004" y="98108"/>
                  </a:lnTo>
                  <a:lnTo>
                    <a:pt x="65176" y="65176"/>
                  </a:lnTo>
                  <a:lnTo>
                    <a:pt x="98108" y="38004"/>
                  </a:lnTo>
                  <a:lnTo>
                    <a:pt x="135906" y="17487"/>
                  </a:lnTo>
                  <a:lnTo>
                    <a:pt x="177673" y="4521"/>
                  </a:lnTo>
                  <a:lnTo>
                    <a:pt x="222516" y="0"/>
                  </a:lnTo>
                  <a:lnTo>
                    <a:pt x="11476748" y="0"/>
                  </a:lnTo>
                  <a:lnTo>
                    <a:pt x="11521595" y="4521"/>
                  </a:lnTo>
                  <a:lnTo>
                    <a:pt x="11563364" y="17487"/>
                  </a:lnTo>
                  <a:lnTo>
                    <a:pt x="11601162" y="38004"/>
                  </a:lnTo>
                  <a:lnTo>
                    <a:pt x="11634093" y="65176"/>
                  </a:lnTo>
                  <a:lnTo>
                    <a:pt x="11661264" y="98108"/>
                  </a:lnTo>
                  <a:lnTo>
                    <a:pt x="11681779" y="135906"/>
                  </a:lnTo>
                  <a:lnTo>
                    <a:pt x="11694744" y="177673"/>
                  </a:lnTo>
                  <a:lnTo>
                    <a:pt x="11699265" y="222516"/>
                  </a:lnTo>
                  <a:lnTo>
                    <a:pt x="11699265" y="6011417"/>
                  </a:lnTo>
                  <a:lnTo>
                    <a:pt x="11694744" y="6056264"/>
                  </a:lnTo>
                  <a:lnTo>
                    <a:pt x="11681779" y="6098033"/>
                  </a:lnTo>
                  <a:lnTo>
                    <a:pt x="11661264" y="6135831"/>
                  </a:lnTo>
                  <a:lnTo>
                    <a:pt x="11634093" y="6168763"/>
                  </a:lnTo>
                  <a:lnTo>
                    <a:pt x="11601162" y="6195933"/>
                  </a:lnTo>
                  <a:lnTo>
                    <a:pt x="11563364" y="6216448"/>
                  </a:lnTo>
                  <a:lnTo>
                    <a:pt x="11521595" y="6229414"/>
                  </a:lnTo>
                  <a:lnTo>
                    <a:pt x="11476748" y="6233934"/>
                  </a:lnTo>
                  <a:close/>
                </a:path>
              </a:pathLst>
            </a:custGeom>
            <a:ln w="12700">
              <a:solidFill>
                <a:srgbClr val="05142B"/>
              </a:solidFill>
            </a:ln>
          </p:spPr>
          <p:txBody>
            <a:bodyPr wrap="square" lIns="0" tIns="0" rIns="0" bIns="0" rtlCol="0"/>
            <a:lstStyle/>
            <a:p>
              <a:endParaRPr/>
            </a:p>
          </p:txBody>
        </p:sp>
      </p:grpSp>
      <p:pic>
        <p:nvPicPr>
          <p:cNvPr id="6" name="object 6"/>
          <p:cNvPicPr/>
          <p:nvPr/>
        </p:nvPicPr>
        <p:blipFill>
          <a:blip r:embed="rId3" cstate="print"/>
          <a:stretch>
            <a:fillRect/>
          </a:stretch>
        </p:blipFill>
        <p:spPr>
          <a:xfrm>
            <a:off x="6031141" y="3662162"/>
            <a:ext cx="879928" cy="1162909"/>
          </a:xfrm>
          <a:prstGeom prst="rect">
            <a:avLst/>
          </a:prstGeom>
        </p:spPr>
      </p:pic>
      <p:grpSp>
        <p:nvGrpSpPr>
          <p:cNvPr id="7" name="object 7"/>
          <p:cNvGrpSpPr/>
          <p:nvPr/>
        </p:nvGrpSpPr>
        <p:grpSpPr>
          <a:xfrm>
            <a:off x="4968265" y="6388154"/>
            <a:ext cx="2255520" cy="363220"/>
            <a:chOff x="4968265" y="6388154"/>
            <a:chExt cx="2255520" cy="363220"/>
          </a:xfrm>
        </p:grpSpPr>
        <p:sp>
          <p:nvSpPr>
            <p:cNvPr id="8" name="object 8"/>
            <p:cNvSpPr/>
            <p:nvPr/>
          </p:nvSpPr>
          <p:spPr>
            <a:xfrm>
              <a:off x="4974615" y="6394504"/>
              <a:ext cx="2242820" cy="350520"/>
            </a:xfrm>
            <a:custGeom>
              <a:avLst/>
              <a:gdLst/>
              <a:ahLst/>
              <a:cxnLst/>
              <a:rect l="l" t="t" r="r" b="b"/>
              <a:pathLst>
                <a:path w="2242820" h="350520">
                  <a:moveTo>
                    <a:pt x="2122792" y="0"/>
                  </a:moveTo>
                  <a:lnTo>
                    <a:pt x="119976" y="0"/>
                  </a:lnTo>
                  <a:lnTo>
                    <a:pt x="73391" y="9466"/>
                  </a:lnTo>
                  <a:lnTo>
                    <a:pt x="35242" y="35242"/>
                  </a:lnTo>
                  <a:lnTo>
                    <a:pt x="9466" y="73391"/>
                  </a:lnTo>
                  <a:lnTo>
                    <a:pt x="0" y="119976"/>
                  </a:lnTo>
                  <a:lnTo>
                    <a:pt x="0" y="230492"/>
                  </a:lnTo>
                  <a:lnTo>
                    <a:pt x="9466" y="277077"/>
                  </a:lnTo>
                  <a:lnTo>
                    <a:pt x="35242" y="315226"/>
                  </a:lnTo>
                  <a:lnTo>
                    <a:pt x="73391" y="341002"/>
                  </a:lnTo>
                  <a:lnTo>
                    <a:pt x="119976" y="350469"/>
                  </a:lnTo>
                  <a:lnTo>
                    <a:pt x="2122792" y="350469"/>
                  </a:lnTo>
                  <a:lnTo>
                    <a:pt x="2169377" y="341002"/>
                  </a:lnTo>
                  <a:lnTo>
                    <a:pt x="2207526" y="315226"/>
                  </a:lnTo>
                  <a:lnTo>
                    <a:pt x="2233302" y="277077"/>
                  </a:lnTo>
                  <a:lnTo>
                    <a:pt x="2242769" y="230492"/>
                  </a:lnTo>
                  <a:lnTo>
                    <a:pt x="2242769" y="119976"/>
                  </a:lnTo>
                  <a:lnTo>
                    <a:pt x="2233302" y="73391"/>
                  </a:lnTo>
                  <a:lnTo>
                    <a:pt x="2207526" y="35242"/>
                  </a:lnTo>
                  <a:lnTo>
                    <a:pt x="2169377" y="9466"/>
                  </a:lnTo>
                  <a:lnTo>
                    <a:pt x="2122792" y="0"/>
                  </a:lnTo>
                  <a:close/>
                </a:path>
              </a:pathLst>
            </a:custGeom>
            <a:solidFill>
              <a:srgbClr val="274F60"/>
            </a:solidFill>
          </p:spPr>
          <p:txBody>
            <a:bodyPr wrap="square" lIns="0" tIns="0" rIns="0" bIns="0" rtlCol="0"/>
            <a:lstStyle/>
            <a:p>
              <a:endParaRPr/>
            </a:p>
          </p:txBody>
        </p:sp>
        <p:sp>
          <p:nvSpPr>
            <p:cNvPr id="9" name="object 9"/>
            <p:cNvSpPr/>
            <p:nvPr/>
          </p:nvSpPr>
          <p:spPr>
            <a:xfrm>
              <a:off x="4974615" y="6394504"/>
              <a:ext cx="2242820" cy="350520"/>
            </a:xfrm>
            <a:custGeom>
              <a:avLst/>
              <a:gdLst/>
              <a:ahLst/>
              <a:cxnLst/>
              <a:rect l="l" t="t" r="r" b="b"/>
              <a:pathLst>
                <a:path w="2242820" h="350520">
                  <a:moveTo>
                    <a:pt x="2122792" y="350469"/>
                  </a:moveTo>
                  <a:lnTo>
                    <a:pt x="119976" y="350469"/>
                  </a:lnTo>
                  <a:lnTo>
                    <a:pt x="73391" y="341002"/>
                  </a:lnTo>
                  <a:lnTo>
                    <a:pt x="35242" y="315226"/>
                  </a:lnTo>
                  <a:lnTo>
                    <a:pt x="9466" y="277077"/>
                  </a:lnTo>
                  <a:lnTo>
                    <a:pt x="0" y="230492"/>
                  </a:lnTo>
                  <a:lnTo>
                    <a:pt x="0" y="119976"/>
                  </a:lnTo>
                  <a:lnTo>
                    <a:pt x="9466" y="73391"/>
                  </a:lnTo>
                  <a:lnTo>
                    <a:pt x="35242" y="35242"/>
                  </a:lnTo>
                  <a:lnTo>
                    <a:pt x="73391" y="9466"/>
                  </a:lnTo>
                  <a:lnTo>
                    <a:pt x="119976" y="0"/>
                  </a:lnTo>
                  <a:lnTo>
                    <a:pt x="2122792" y="0"/>
                  </a:lnTo>
                  <a:lnTo>
                    <a:pt x="2169377" y="9466"/>
                  </a:lnTo>
                  <a:lnTo>
                    <a:pt x="2207526" y="35242"/>
                  </a:lnTo>
                  <a:lnTo>
                    <a:pt x="2233302" y="73391"/>
                  </a:lnTo>
                  <a:lnTo>
                    <a:pt x="2242769" y="119976"/>
                  </a:lnTo>
                  <a:lnTo>
                    <a:pt x="2242769" y="230492"/>
                  </a:lnTo>
                  <a:lnTo>
                    <a:pt x="2233302" y="277077"/>
                  </a:lnTo>
                  <a:lnTo>
                    <a:pt x="2207526" y="315226"/>
                  </a:lnTo>
                  <a:lnTo>
                    <a:pt x="2169377" y="341002"/>
                  </a:lnTo>
                  <a:lnTo>
                    <a:pt x="2122792" y="350469"/>
                  </a:lnTo>
                  <a:close/>
                </a:path>
              </a:pathLst>
            </a:custGeom>
            <a:ln w="12700">
              <a:solidFill>
                <a:srgbClr val="05142B"/>
              </a:solidFill>
            </a:ln>
          </p:spPr>
          <p:txBody>
            <a:bodyPr wrap="square" lIns="0" tIns="0" rIns="0" bIns="0" rtlCol="0"/>
            <a:lstStyle/>
            <a:p>
              <a:endParaRPr/>
            </a:p>
          </p:txBody>
        </p:sp>
        <p:pic>
          <p:nvPicPr>
            <p:cNvPr id="10" name="object 10"/>
            <p:cNvPicPr/>
            <p:nvPr/>
          </p:nvPicPr>
          <p:blipFill>
            <a:blip r:embed="rId4" cstate="print"/>
            <a:stretch>
              <a:fillRect/>
            </a:stretch>
          </p:blipFill>
          <p:spPr>
            <a:xfrm>
              <a:off x="5059743" y="6434772"/>
              <a:ext cx="270797" cy="270793"/>
            </a:xfrm>
            <a:prstGeom prst="rect">
              <a:avLst/>
            </a:prstGeom>
          </p:spPr>
        </p:pic>
      </p:grpSp>
      <p:grpSp>
        <p:nvGrpSpPr>
          <p:cNvPr id="11" name="object 11"/>
          <p:cNvGrpSpPr/>
          <p:nvPr/>
        </p:nvGrpSpPr>
        <p:grpSpPr>
          <a:xfrm>
            <a:off x="3814711" y="157911"/>
            <a:ext cx="4563110" cy="768350"/>
            <a:chOff x="3814711" y="157911"/>
            <a:chExt cx="4563110" cy="768350"/>
          </a:xfrm>
        </p:grpSpPr>
        <p:sp>
          <p:nvSpPr>
            <p:cNvPr id="12" name="object 12"/>
            <p:cNvSpPr/>
            <p:nvPr/>
          </p:nvSpPr>
          <p:spPr>
            <a:xfrm>
              <a:off x="3821061" y="164261"/>
              <a:ext cx="4550410" cy="755650"/>
            </a:xfrm>
            <a:custGeom>
              <a:avLst/>
              <a:gdLst/>
              <a:ahLst/>
              <a:cxnLst/>
              <a:rect l="l" t="t" r="r" b="b"/>
              <a:pathLst>
                <a:path w="4550409" h="755650">
                  <a:moveTo>
                    <a:pt x="4505731" y="0"/>
                  </a:moveTo>
                  <a:lnTo>
                    <a:pt x="44145" y="0"/>
                  </a:lnTo>
                  <a:lnTo>
                    <a:pt x="26976" y="3498"/>
                  </a:lnTo>
                  <a:lnTo>
                    <a:pt x="12942" y="13033"/>
                  </a:lnTo>
                  <a:lnTo>
                    <a:pt x="3474" y="27164"/>
                  </a:lnTo>
                  <a:lnTo>
                    <a:pt x="0" y="44450"/>
                  </a:lnTo>
                  <a:lnTo>
                    <a:pt x="0" y="710692"/>
                  </a:lnTo>
                  <a:lnTo>
                    <a:pt x="3474" y="727977"/>
                  </a:lnTo>
                  <a:lnTo>
                    <a:pt x="12942" y="742108"/>
                  </a:lnTo>
                  <a:lnTo>
                    <a:pt x="26976" y="751643"/>
                  </a:lnTo>
                  <a:lnTo>
                    <a:pt x="44145" y="755142"/>
                  </a:lnTo>
                  <a:lnTo>
                    <a:pt x="4505731" y="755142"/>
                  </a:lnTo>
                  <a:lnTo>
                    <a:pt x="4522894" y="751643"/>
                  </a:lnTo>
                  <a:lnTo>
                    <a:pt x="4536928" y="742108"/>
                  </a:lnTo>
                  <a:lnTo>
                    <a:pt x="4546400" y="727977"/>
                  </a:lnTo>
                  <a:lnTo>
                    <a:pt x="4549876" y="710692"/>
                  </a:lnTo>
                  <a:lnTo>
                    <a:pt x="4549876" y="44450"/>
                  </a:lnTo>
                  <a:lnTo>
                    <a:pt x="4546400" y="27164"/>
                  </a:lnTo>
                  <a:lnTo>
                    <a:pt x="4536928" y="13033"/>
                  </a:lnTo>
                  <a:lnTo>
                    <a:pt x="4522894" y="3498"/>
                  </a:lnTo>
                  <a:lnTo>
                    <a:pt x="4505731" y="0"/>
                  </a:lnTo>
                  <a:close/>
                </a:path>
              </a:pathLst>
            </a:custGeom>
            <a:solidFill>
              <a:srgbClr val="274F60"/>
            </a:solidFill>
          </p:spPr>
          <p:txBody>
            <a:bodyPr wrap="square" lIns="0" tIns="0" rIns="0" bIns="0" rtlCol="0"/>
            <a:lstStyle/>
            <a:p>
              <a:endParaRPr/>
            </a:p>
          </p:txBody>
        </p:sp>
        <p:sp>
          <p:nvSpPr>
            <p:cNvPr id="13" name="object 13"/>
            <p:cNvSpPr/>
            <p:nvPr/>
          </p:nvSpPr>
          <p:spPr>
            <a:xfrm>
              <a:off x="3821061" y="164261"/>
              <a:ext cx="4550410" cy="755650"/>
            </a:xfrm>
            <a:custGeom>
              <a:avLst/>
              <a:gdLst/>
              <a:ahLst/>
              <a:cxnLst/>
              <a:rect l="l" t="t" r="r" b="b"/>
              <a:pathLst>
                <a:path w="4550409" h="755650">
                  <a:moveTo>
                    <a:pt x="44145" y="755142"/>
                  </a:moveTo>
                  <a:lnTo>
                    <a:pt x="26976" y="751643"/>
                  </a:lnTo>
                  <a:lnTo>
                    <a:pt x="12942" y="742108"/>
                  </a:lnTo>
                  <a:lnTo>
                    <a:pt x="3474" y="727977"/>
                  </a:lnTo>
                  <a:lnTo>
                    <a:pt x="0" y="710692"/>
                  </a:lnTo>
                  <a:lnTo>
                    <a:pt x="0" y="44450"/>
                  </a:lnTo>
                  <a:lnTo>
                    <a:pt x="3474" y="27164"/>
                  </a:lnTo>
                  <a:lnTo>
                    <a:pt x="12942" y="13033"/>
                  </a:lnTo>
                  <a:lnTo>
                    <a:pt x="26976" y="3498"/>
                  </a:lnTo>
                  <a:lnTo>
                    <a:pt x="44145" y="0"/>
                  </a:lnTo>
                  <a:lnTo>
                    <a:pt x="4505731" y="0"/>
                  </a:lnTo>
                  <a:lnTo>
                    <a:pt x="4522894" y="3498"/>
                  </a:lnTo>
                  <a:lnTo>
                    <a:pt x="4536928" y="13033"/>
                  </a:lnTo>
                  <a:lnTo>
                    <a:pt x="4546400" y="27164"/>
                  </a:lnTo>
                  <a:lnTo>
                    <a:pt x="4549876" y="44450"/>
                  </a:lnTo>
                  <a:lnTo>
                    <a:pt x="4549876" y="710692"/>
                  </a:lnTo>
                  <a:lnTo>
                    <a:pt x="4546400" y="727977"/>
                  </a:lnTo>
                  <a:lnTo>
                    <a:pt x="4536928" y="742108"/>
                  </a:lnTo>
                  <a:lnTo>
                    <a:pt x="4522894" y="751643"/>
                  </a:lnTo>
                  <a:lnTo>
                    <a:pt x="4505731" y="755142"/>
                  </a:lnTo>
                  <a:lnTo>
                    <a:pt x="44145" y="755142"/>
                  </a:lnTo>
                  <a:close/>
                </a:path>
              </a:pathLst>
            </a:custGeom>
            <a:ln w="12700">
              <a:solidFill>
                <a:srgbClr val="05142B"/>
              </a:solidFill>
            </a:ln>
          </p:spPr>
          <p:txBody>
            <a:bodyPr wrap="square" lIns="0" tIns="0" rIns="0" bIns="0" rtlCol="0"/>
            <a:lstStyle/>
            <a:p>
              <a:endParaRPr/>
            </a:p>
          </p:txBody>
        </p:sp>
      </p:grpSp>
      <p:sp>
        <p:nvSpPr>
          <p:cNvPr id="14" name="object 14"/>
          <p:cNvSpPr txBox="1">
            <a:spLocks noGrp="1"/>
          </p:cNvSpPr>
          <p:nvPr>
            <p:ph type="title"/>
          </p:nvPr>
        </p:nvSpPr>
        <p:spPr>
          <a:xfrm>
            <a:off x="2773085" y="245160"/>
            <a:ext cx="6580625" cy="589280"/>
          </a:xfrm>
          <a:prstGeom prst="rect">
            <a:avLst/>
          </a:prstGeom>
        </p:spPr>
        <p:txBody>
          <a:bodyPr vert="horz" wrap="square" lIns="0" tIns="12700" rIns="0" bIns="0" rtlCol="0">
            <a:spAutoFit/>
          </a:bodyPr>
          <a:lstStyle/>
          <a:p>
            <a:pPr marL="1266825">
              <a:lnSpc>
                <a:spcPct val="100000"/>
              </a:lnSpc>
              <a:spcBef>
                <a:spcPts val="100"/>
              </a:spcBef>
            </a:pPr>
            <a:r>
              <a:rPr spc="-150" dirty="0">
                <a:latin typeface="Grammarsaurus" pitchFamily="2" charset="0"/>
              </a:rPr>
              <a:t>True or false activity</a:t>
            </a:r>
          </a:p>
        </p:txBody>
      </p:sp>
      <p:sp>
        <p:nvSpPr>
          <p:cNvPr id="15" name="object 15"/>
          <p:cNvSpPr txBox="1"/>
          <p:nvPr/>
        </p:nvSpPr>
        <p:spPr>
          <a:xfrm>
            <a:off x="10636352" y="947831"/>
            <a:ext cx="1213726" cy="260456"/>
          </a:xfrm>
          <a:prstGeom prst="rect">
            <a:avLst/>
          </a:prstGeom>
        </p:spPr>
        <p:txBody>
          <a:bodyPr vert="horz" wrap="square" lIns="0" tIns="41275" rIns="0" bIns="0" rtlCol="0">
            <a:spAutoFit/>
          </a:bodyPr>
          <a:lstStyle/>
          <a:p>
            <a:pPr marL="324485" marR="5080" indent="-312420">
              <a:lnSpc>
                <a:spcPct val="78800"/>
              </a:lnSpc>
              <a:spcBef>
                <a:spcPts val="325"/>
              </a:spcBef>
            </a:pPr>
            <a:r>
              <a:rPr sz="900" b="1" spc="-20" dirty="0">
                <a:solidFill>
                  <a:srgbClr val="5CAA3E"/>
                </a:solidFill>
                <a:latin typeface="Grammarsaurus" pitchFamily="2" charset="0"/>
                <a:cs typeface="Gill Sans MT"/>
              </a:rPr>
              <a:t>Asking and answering questions</a:t>
            </a:r>
            <a:endParaRPr sz="900" spc="-20" dirty="0">
              <a:latin typeface="Grammarsaurus" pitchFamily="2" charset="0"/>
              <a:cs typeface="Gill Sans MT"/>
            </a:endParaRPr>
          </a:p>
        </p:txBody>
      </p:sp>
      <p:grpSp>
        <p:nvGrpSpPr>
          <p:cNvPr id="16" name="object 16"/>
          <p:cNvGrpSpPr/>
          <p:nvPr/>
        </p:nvGrpSpPr>
        <p:grpSpPr>
          <a:xfrm>
            <a:off x="10997600" y="510120"/>
            <a:ext cx="447040" cy="402590"/>
            <a:chOff x="10997600" y="510120"/>
            <a:chExt cx="447040" cy="402590"/>
          </a:xfrm>
        </p:grpSpPr>
        <p:sp>
          <p:nvSpPr>
            <p:cNvPr id="17" name="object 17"/>
            <p:cNvSpPr/>
            <p:nvPr/>
          </p:nvSpPr>
          <p:spPr>
            <a:xfrm>
              <a:off x="11008645" y="521157"/>
              <a:ext cx="424815" cy="380365"/>
            </a:xfrm>
            <a:custGeom>
              <a:avLst/>
              <a:gdLst/>
              <a:ahLst/>
              <a:cxnLst/>
              <a:rect l="l" t="t" r="r" b="b"/>
              <a:pathLst>
                <a:path w="424815" h="380365">
                  <a:moveTo>
                    <a:pt x="294684" y="0"/>
                  </a:moveTo>
                  <a:lnTo>
                    <a:pt x="129698" y="0"/>
                  </a:lnTo>
                  <a:lnTo>
                    <a:pt x="117392" y="1640"/>
                  </a:lnTo>
                  <a:lnTo>
                    <a:pt x="6305" y="166484"/>
                  </a:lnTo>
                  <a:lnTo>
                    <a:pt x="0" y="190099"/>
                  </a:lnTo>
                  <a:lnTo>
                    <a:pt x="1576" y="202238"/>
                  </a:lnTo>
                  <a:lnTo>
                    <a:pt x="88792" y="356590"/>
                  </a:lnTo>
                  <a:lnTo>
                    <a:pt x="129698" y="380212"/>
                  </a:lnTo>
                  <a:lnTo>
                    <a:pt x="294684" y="380212"/>
                  </a:lnTo>
                  <a:lnTo>
                    <a:pt x="335578" y="356590"/>
                  </a:lnTo>
                  <a:lnTo>
                    <a:pt x="418077" y="213715"/>
                  </a:lnTo>
                  <a:lnTo>
                    <a:pt x="424383" y="190099"/>
                  </a:lnTo>
                  <a:lnTo>
                    <a:pt x="422806" y="177961"/>
                  </a:lnTo>
                  <a:lnTo>
                    <a:pt x="335578" y="23609"/>
                  </a:lnTo>
                  <a:lnTo>
                    <a:pt x="294684" y="0"/>
                  </a:lnTo>
                  <a:close/>
                </a:path>
              </a:pathLst>
            </a:custGeom>
            <a:solidFill>
              <a:srgbClr val="FFFFFF"/>
            </a:solidFill>
          </p:spPr>
          <p:txBody>
            <a:bodyPr wrap="square" lIns="0" tIns="0" rIns="0" bIns="0" rtlCol="0"/>
            <a:lstStyle/>
            <a:p>
              <a:endParaRPr/>
            </a:p>
          </p:txBody>
        </p:sp>
        <p:sp>
          <p:nvSpPr>
            <p:cNvPr id="18" name="object 18"/>
            <p:cNvSpPr/>
            <p:nvPr/>
          </p:nvSpPr>
          <p:spPr>
            <a:xfrm>
              <a:off x="10997600" y="510120"/>
              <a:ext cx="447040" cy="402590"/>
            </a:xfrm>
            <a:custGeom>
              <a:avLst/>
              <a:gdLst/>
              <a:ahLst/>
              <a:cxnLst/>
              <a:rect l="l" t="t" r="r" b="b"/>
              <a:pathLst>
                <a:path w="447040" h="402590">
                  <a:moveTo>
                    <a:pt x="305730" y="0"/>
                  </a:moveTo>
                  <a:lnTo>
                    <a:pt x="140744" y="0"/>
                  </a:lnTo>
                  <a:lnTo>
                    <a:pt x="125549" y="2016"/>
                  </a:lnTo>
                  <a:lnTo>
                    <a:pt x="90300" y="29133"/>
                  </a:lnTo>
                  <a:lnTo>
                    <a:pt x="7800" y="172008"/>
                  </a:lnTo>
                  <a:lnTo>
                    <a:pt x="0" y="201136"/>
                  </a:lnTo>
                  <a:lnTo>
                    <a:pt x="1950" y="216092"/>
                  </a:lnTo>
                  <a:lnTo>
                    <a:pt x="90300" y="373138"/>
                  </a:lnTo>
                  <a:lnTo>
                    <a:pt x="125549" y="400256"/>
                  </a:lnTo>
                  <a:lnTo>
                    <a:pt x="140744" y="402272"/>
                  </a:lnTo>
                  <a:lnTo>
                    <a:pt x="305730" y="402272"/>
                  </a:lnTo>
                  <a:lnTo>
                    <a:pt x="320931" y="400256"/>
                  </a:lnTo>
                  <a:lnTo>
                    <a:pt x="334859" y="394468"/>
                  </a:lnTo>
                  <a:lnTo>
                    <a:pt x="346837" y="385298"/>
                  </a:lnTo>
                  <a:lnTo>
                    <a:pt x="350748" y="380212"/>
                  </a:lnTo>
                  <a:lnTo>
                    <a:pt x="140744" y="380212"/>
                  </a:lnTo>
                  <a:lnTo>
                    <a:pt x="131314" y="378954"/>
                  </a:lnTo>
                  <a:lnTo>
                    <a:pt x="26901" y="219240"/>
                  </a:lnTo>
                  <a:lnTo>
                    <a:pt x="22063" y="201136"/>
                  </a:lnTo>
                  <a:lnTo>
                    <a:pt x="23272" y="191829"/>
                  </a:lnTo>
                  <a:lnTo>
                    <a:pt x="109388" y="40157"/>
                  </a:lnTo>
                  <a:lnTo>
                    <a:pt x="140744" y="22047"/>
                  </a:lnTo>
                  <a:lnTo>
                    <a:pt x="350738" y="22047"/>
                  </a:lnTo>
                  <a:lnTo>
                    <a:pt x="346837" y="16973"/>
                  </a:lnTo>
                  <a:lnTo>
                    <a:pt x="334859" y="7804"/>
                  </a:lnTo>
                  <a:lnTo>
                    <a:pt x="320931" y="2016"/>
                  </a:lnTo>
                  <a:lnTo>
                    <a:pt x="305730" y="0"/>
                  </a:lnTo>
                  <a:close/>
                </a:path>
                <a:path w="447040" h="402590">
                  <a:moveTo>
                    <a:pt x="350738" y="22047"/>
                  </a:moveTo>
                  <a:lnTo>
                    <a:pt x="305730" y="22047"/>
                  </a:lnTo>
                  <a:lnTo>
                    <a:pt x="315160" y="23307"/>
                  </a:lnTo>
                  <a:lnTo>
                    <a:pt x="323823" y="26916"/>
                  </a:lnTo>
                  <a:lnTo>
                    <a:pt x="419573" y="183032"/>
                  </a:lnTo>
                  <a:lnTo>
                    <a:pt x="424411" y="201136"/>
                  </a:lnTo>
                  <a:lnTo>
                    <a:pt x="423202" y="210442"/>
                  </a:lnTo>
                  <a:lnTo>
                    <a:pt x="337086" y="362115"/>
                  </a:lnTo>
                  <a:lnTo>
                    <a:pt x="305730" y="380212"/>
                  </a:lnTo>
                  <a:lnTo>
                    <a:pt x="350748" y="380212"/>
                  </a:lnTo>
                  <a:lnTo>
                    <a:pt x="356187" y="373138"/>
                  </a:lnTo>
                  <a:lnTo>
                    <a:pt x="438673" y="230263"/>
                  </a:lnTo>
                  <a:lnTo>
                    <a:pt x="444524" y="216092"/>
                  </a:lnTo>
                  <a:lnTo>
                    <a:pt x="446474" y="201136"/>
                  </a:lnTo>
                  <a:lnTo>
                    <a:pt x="444524" y="186179"/>
                  </a:lnTo>
                  <a:lnTo>
                    <a:pt x="438673" y="172008"/>
                  </a:lnTo>
                  <a:lnTo>
                    <a:pt x="356187" y="29133"/>
                  </a:lnTo>
                  <a:lnTo>
                    <a:pt x="350738" y="22047"/>
                  </a:lnTo>
                  <a:close/>
                </a:path>
              </a:pathLst>
            </a:custGeom>
            <a:solidFill>
              <a:srgbClr val="5CAA3E"/>
            </a:solidFill>
          </p:spPr>
          <p:txBody>
            <a:bodyPr wrap="square" lIns="0" tIns="0" rIns="0" bIns="0" rtlCol="0"/>
            <a:lstStyle/>
            <a:p>
              <a:endParaRPr/>
            </a:p>
          </p:txBody>
        </p:sp>
        <p:pic>
          <p:nvPicPr>
            <p:cNvPr id="19" name="object 19"/>
            <p:cNvPicPr/>
            <p:nvPr/>
          </p:nvPicPr>
          <p:blipFill>
            <a:blip r:embed="rId5" cstate="print"/>
            <a:stretch>
              <a:fillRect/>
            </a:stretch>
          </p:blipFill>
          <p:spPr>
            <a:xfrm>
              <a:off x="11094758" y="590384"/>
              <a:ext cx="244563" cy="246176"/>
            </a:xfrm>
            <a:prstGeom prst="rect">
              <a:avLst/>
            </a:prstGeom>
          </p:spPr>
        </p:pic>
      </p:grpSp>
      <p:grpSp>
        <p:nvGrpSpPr>
          <p:cNvPr id="20" name="object 20"/>
          <p:cNvGrpSpPr/>
          <p:nvPr/>
        </p:nvGrpSpPr>
        <p:grpSpPr>
          <a:xfrm>
            <a:off x="3090646" y="1156690"/>
            <a:ext cx="5945505" cy="1648460"/>
            <a:chOff x="3090646" y="1156690"/>
            <a:chExt cx="5945505" cy="1648460"/>
          </a:xfrm>
        </p:grpSpPr>
        <p:sp>
          <p:nvSpPr>
            <p:cNvPr id="21" name="object 21"/>
            <p:cNvSpPr/>
            <p:nvPr/>
          </p:nvSpPr>
          <p:spPr>
            <a:xfrm>
              <a:off x="3096996" y="1163040"/>
              <a:ext cx="5932805" cy="1635760"/>
            </a:xfrm>
            <a:custGeom>
              <a:avLst/>
              <a:gdLst/>
              <a:ahLst/>
              <a:cxnLst/>
              <a:rect l="l" t="t" r="r" b="b"/>
              <a:pathLst>
                <a:path w="5932805" h="1635760">
                  <a:moveTo>
                    <a:pt x="5870663" y="0"/>
                  </a:moveTo>
                  <a:lnTo>
                    <a:pt x="62039" y="0"/>
                  </a:lnTo>
                  <a:lnTo>
                    <a:pt x="37890" y="4875"/>
                  </a:lnTo>
                  <a:lnTo>
                    <a:pt x="18170" y="18170"/>
                  </a:lnTo>
                  <a:lnTo>
                    <a:pt x="4875" y="37890"/>
                  </a:lnTo>
                  <a:lnTo>
                    <a:pt x="0" y="62039"/>
                  </a:lnTo>
                  <a:lnTo>
                    <a:pt x="0" y="1573110"/>
                  </a:lnTo>
                  <a:lnTo>
                    <a:pt x="4875" y="1597259"/>
                  </a:lnTo>
                  <a:lnTo>
                    <a:pt x="18170" y="1616979"/>
                  </a:lnTo>
                  <a:lnTo>
                    <a:pt x="37890" y="1630275"/>
                  </a:lnTo>
                  <a:lnTo>
                    <a:pt x="62039" y="1635150"/>
                  </a:lnTo>
                  <a:lnTo>
                    <a:pt x="5870663" y="1635150"/>
                  </a:lnTo>
                  <a:lnTo>
                    <a:pt x="5894812" y="1630275"/>
                  </a:lnTo>
                  <a:lnTo>
                    <a:pt x="5914532" y="1616979"/>
                  </a:lnTo>
                  <a:lnTo>
                    <a:pt x="5927828" y="1597259"/>
                  </a:lnTo>
                  <a:lnTo>
                    <a:pt x="5932703" y="1573110"/>
                  </a:lnTo>
                  <a:lnTo>
                    <a:pt x="5932703" y="62039"/>
                  </a:lnTo>
                  <a:lnTo>
                    <a:pt x="5927828" y="37890"/>
                  </a:lnTo>
                  <a:lnTo>
                    <a:pt x="5914532" y="18170"/>
                  </a:lnTo>
                  <a:lnTo>
                    <a:pt x="5894812" y="4875"/>
                  </a:lnTo>
                  <a:lnTo>
                    <a:pt x="5870663" y="0"/>
                  </a:lnTo>
                  <a:close/>
                </a:path>
              </a:pathLst>
            </a:custGeom>
            <a:solidFill>
              <a:srgbClr val="4AF6C7"/>
            </a:solidFill>
          </p:spPr>
          <p:txBody>
            <a:bodyPr wrap="square" lIns="0" tIns="0" rIns="0" bIns="0" rtlCol="0"/>
            <a:lstStyle/>
            <a:p>
              <a:endParaRPr/>
            </a:p>
          </p:txBody>
        </p:sp>
        <p:sp>
          <p:nvSpPr>
            <p:cNvPr id="22" name="object 22"/>
            <p:cNvSpPr/>
            <p:nvPr/>
          </p:nvSpPr>
          <p:spPr>
            <a:xfrm>
              <a:off x="3096996" y="1163040"/>
              <a:ext cx="5932805" cy="1635760"/>
            </a:xfrm>
            <a:custGeom>
              <a:avLst/>
              <a:gdLst/>
              <a:ahLst/>
              <a:cxnLst/>
              <a:rect l="l" t="t" r="r" b="b"/>
              <a:pathLst>
                <a:path w="5932805" h="1635760">
                  <a:moveTo>
                    <a:pt x="5870663" y="1635150"/>
                  </a:moveTo>
                  <a:lnTo>
                    <a:pt x="62039" y="1635150"/>
                  </a:lnTo>
                  <a:lnTo>
                    <a:pt x="37890" y="1630275"/>
                  </a:lnTo>
                  <a:lnTo>
                    <a:pt x="18170" y="1616979"/>
                  </a:lnTo>
                  <a:lnTo>
                    <a:pt x="4875" y="1597259"/>
                  </a:lnTo>
                  <a:lnTo>
                    <a:pt x="0" y="1573110"/>
                  </a:lnTo>
                  <a:lnTo>
                    <a:pt x="0" y="62039"/>
                  </a:lnTo>
                  <a:lnTo>
                    <a:pt x="4875" y="37890"/>
                  </a:lnTo>
                  <a:lnTo>
                    <a:pt x="18170" y="18170"/>
                  </a:lnTo>
                  <a:lnTo>
                    <a:pt x="37890" y="4875"/>
                  </a:lnTo>
                  <a:lnTo>
                    <a:pt x="62039" y="0"/>
                  </a:lnTo>
                  <a:lnTo>
                    <a:pt x="5870663" y="0"/>
                  </a:lnTo>
                  <a:lnTo>
                    <a:pt x="5894812" y="4875"/>
                  </a:lnTo>
                  <a:lnTo>
                    <a:pt x="5914532" y="18170"/>
                  </a:lnTo>
                  <a:lnTo>
                    <a:pt x="5927828" y="37890"/>
                  </a:lnTo>
                  <a:lnTo>
                    <a:pt x="5932703" y="62039"/>
                  </a:lnTo>
                  <a:lnTo>
                    <a:pt x="5932703" y="1573110"/>
                  </a:lnTo>
                  <a:lnTo>
                    <a:pt x="5927828" y="1597259"/>
                  </a:lnTo>
                  <a:lnTo>
                    <a:pt x="5914532" y="1616979"/>
                  </a:lnTo>
                  <a:lnTo>
                    <a:pt x="5894812" y="1630275"/>
                  </a:lnTo>
                  <a:lnTo>
                    <a:pt x="5870663" y="1635150"/>
                  </a:lnTo>
                  <a:close/>
                </a:path>
              </a:pathLst>
            </a:custGeom>
            <a:ln w="12700">
              <a:solidFill>
                <a:srgbClr val="05142B"/>
              </a:solidFill>
            </a:ln>
          </p:spPr>
          <p:txBody>
            <a:bodyPr wrap="square" lIns="0" tIns="0" rIns="0" bIns="0" rtlCol="0"/>
            <a:lstStyle/>
            <a:p>
              <a:endParaRPr/>
            </a:p>
          </p:txBody>
        </p:sp>
      </p:grpSp>
      <p:pic>
        <p:nvPicPr>
          <p:cNvPr id="23" name="object 23"/>
          <p:cNvPicPr/>
          <p:nvPr/>
        </p:nvPicPr>
        <p:blipFill>
          <a:blip r:embed="rId6" cstate="print"/>
          <a:stretch>
            <a:fillRect/>
          </a:stretch>
        </p:blipFill>
        <p:spPr>
          <a:xfrm>
            <a:off x="9365729" y="1163044"/>
            <a:ext cx="1559115" cy="5165750"/>
          </a:xfrm>
          <a:prstGeom prst="rect">
            <a:avLst/>
          </a:prstGeom>
        </p:spPr>
      </p:pic>
      <p:grpSp>
        <p:nvGrpSpPr>
          <p:cNvPr id="24" name="object 24"/>
          <p:cNvGrpSpPr/>
          <p:nvPr/>
        </p:nvGrpSpPr>
        <p:grpSpPr>
          <a:xfrm>
            <a:off x="7643514" y="3533756"/>
            <a:ext cx="315595" cy="309880"/>
            <a:chOff x="7643514" y="3533756"/>
            <a:chExt cx="315595" cy="309880"/>
          </a:xfrm>
        </p:grpSpPr>
        <p:sp>
          <p:nvSpPr>
            <p:cNvPr id="25" name="object 25"/>
            <p:cNvSpPr/>
            <p:nvPr/>
          </p:nvSpPr>
          <p:spPr>
            <a:xfrm>
              <a:off x="7650962" y="3541204"/>
              <a:ext cx="300990" cy="294640"/>
            </a:xfrm>
            <a:custGeom>
              <a:avLst/>
              <a:gdLst/>
              <a:ahLst/>
              <a:cxnLst/>
              <a:rect l="l" t="t" r="r" b="b"/>
              <a:pathLst>
                <a:path w="300990" h="294639">
                  <a:moveTo>
                    <a:pt x="265429" y="0"/>
                  </a:moveTo>
                  <a:lnTo>
                    <a:pt x="35013" y="0"/>
                  </a:lnTo>
                  <a:lnTo>
                    <a:pt x="21383" y="2750"/>
                  </a:lnTo>
                  <a:lnTo>
                    <a:pt x="10253" y="10253"/>
                  </a:lnTo>
                  <a:lnTo>
                    <a:pt x="2750" y="21383"/>
                  </a:lnTo>
                  <a:lnTo>
                    <a:pt x="0" y="35013"/>
                  </a:lnTo>
                  <a:lnTo>
                    <a:pt x="0" y="259511"/>
                  </a:lnTo>
                  <a:lnTo>
                    <a:pt x="2750" y="273142"/>
                  </a:lnTo>
                  <a:lnTo>
                    <a:pt x="10253" y="284272"/>
                  </a:lnTo>
                  <a:lnTo>
                    <a:pt x="21383" y="291774"/>
                  </a:lnTo>
                  <a:lnTo>
                    <a:pt x="35013" y="294525"/>
                  </a:lnTo>
                  <a:lnTo>
                    <a:pt x="265429" y="294525"/>
                  </a:lnTo>
                  <a:lnTo>
                    <a:pt x="279060" y="291774"/>
                  </a:lnTo>
                  <a:lnTo>
                    <a:pt x="290190" y="284272"/>
                  </a:lnTo>
                  <a:lnTo>
                    <a:pt x="297692" y="273142"/>
                  </a:lnTo>
                  <a:lnTo>
                    <a:pt x="300443" y="259511"/>
                  </a:lnTo>
                  <a:lnTo>
                    <a:pt x="300443" y="35013"/>
                  </a:lnTo>
                  <a:lnTo>
                    <a:pt x="297692" y="21383"/>
                  </a:lnTo>
                  <a:lnTo>
                    <a:pt x="290190" y="10253"/>
                  </a:lnTo>
                  <a:lnTo>
                    <a:pt x="279060" y="2750"/>
                  </a:lnTo>
                  <a:lnTo>
                    <a:pt x="265429" y="0"/>
                  </a:lnTo>
                  <a:close/>
                </a:path>
              </a:pathLst>
            </a:custGeom>
            <a:solidFill>
              <a:srgbClr val="FFFFFF"/>
            </a:solidFill>
          </p:spPr>
          <p:txBody>
            <a:bodyPr wrap="square" lIns="0" tIns="0" rIns="0" bIns="0" rtlCol="0"/>
            <a:lstStyle/>
            <a:p>
              <a:endParaRPr/>
            </a:p>
          </p:txBody>
        </p:sp>
        <p:sp>
          <p:nvSpPr>
            <p:cNvPr id="26" name="object 26"/>
            <p:cNvSpPr/>
            <p:nvPr/>
          </p:nvSpPr>
          <p:spPr>
            <a:xfrm>
              <a:off x="7650962" y="3541204"/>
              <a:ext cx="300990" cy="294640"/>
            </a:xfrm>
            <a:custGeom>
              <a:avLst/>
              <a:gdLst/>
              <a:ahLst/>
              <a:cxnLst/>
              <a:rect l="l" t="t" r="r" b="b"/>
              <a:pathLst>
                <a:path w="300990" h="294639">
                  <a:moveTo>
                    <a:pt x="35013" y="0"/>
                  </a:moveTo>
                  <a:lnTo>
                    <a:pt x="265429" y="0"/>
                  </a:lnTo>
                  <a:lnTo>
                    <a:pt x="279060" y="2750"/>
                  </a:lnTo>
                  <a:lnTo>
                    <a:pt x="290190" y="10253"/>
                  </a:lnTo>
                  <a:lnTo>
                    <a:pt x="297692" y="21383"/>
                  </a:lnTo>
                  <a:lnTo>
                    <a:pt x="300443" y="35013"/>
                  </a:lnTo>
                  <a:lnTo>
                    <a:pt x="300443" y="259511"/>
                  </a:lnTo>
                  <a:lnTo>
                    <a:pt x="297692" y="273142"/>
                  </a:lnTo>
                  <a:lnTo>
                    <a:pt x="290190" y="284272"/>
                  </a:lnTo>
                  <a:lnTo>
                    <a:pt x="279060" y="291774"/>
                  </a:lnTo>
                  <a:lnTo>
                    <a:pt x="265429" y="294525"/>
                  </a:lnTo>
                  <a:lnTo>
                    <a:pt x="35013" y="294525"/>
                  </a:lnTo>
                  <a:lnTo>
                    <a:pt x="21383" y="291774"/>
                  </a:lnTo>
                  <a:lnTo>
                    <a:pt x="10253" y="284272"/>
                  </a:lnTo>
                  <a:lnTo>
                    <a:pt x="2750" y="273142"/>
                  </a:lnTo>
                  <a:lnTo>
                    <a:pt x="0" y="259511"/>
                  </a:lnTo>
                  <a:lnTo>
                    <a:pt x="0" y="35013"/>
                  </a:lnTo>
                  <a:lnTo>
                    <a:pt x="2750" y="21383"/>
                  </a:lnTo>
                  <a:lnTo>
                    <a:pt x="10253" y="10253"/>
                  </a:lnTo>
                  <a:lnTo>
                    <a:pt x="21383" y="2750"/>
                  </a:lnTo>
                  <a:lnTo>
                    <a:pt x="35013" y="0"/>
                  </a:lnTo>
                  <a:close/>
                </a:path>
              </a:pathLst>
            </a:custGeom>
            <a:ln w="14897">
              <a:solidFill>
                <a:srgbClr val="424242"/>
              </a:solidFill>
            </a:ln>
          </p:spPr>
          <p:txBody>
            <a:bodyPr wrap="square" lIns="0" tIns="0" rIns="0" bIns="0" rtlCol="0"/>
            <a:lstStyle/>
            <a:p>
              <a:endParaRPr/>
            </a:p>
          </p:txBody>
        </p:sp>
      </p:grpSp>
      <p:grpSp>
        <p:nvGrpSpPr>
          <p:cNvPr id="27" name="object 27"/>
          <p:cNvGrpSpPr/>
          <p:nvPr/>
        </p:nvGrpSpPr>
        <p:grpSpPr>
          <a:xfrm>
            <a:off x="8493791" y="3533756"/>
            <a:ext cx="315595" cy="309880"/>
            <a:chOff x="8493791" y="3533756"/>
            <a:chExt cx="315595" cy="309880"/>
          </a:xfrm>
        </p:grpSpPr>
        <p:sp>
          <p:nvSpPr>
            <p:cNvPr id="28" name="object 28"/>
            <p:cNvSpPr/>
            <p:nvPr/>
          </p:nvSpPr>
          <p:spPr>
            <a:xfrm>
              <a:off x="8501240" y="3541204"/>
              <a:ext cx="300990" cy="294640"/>
            </a:xfrm>
            <a:custGeom>
              <a:avLst/>
              <a:gdLst/>
              <a:ahLst/>
              <a:cxnLst/>
              <a:rect l="l" t="t" r="r" b="b"/>
              <a:pathLst>
                <a:path w="300990" h="294639">
                  <a:moveTo>
                    <a:pt x="265429" y="0"/>
                  </a:moveTo>
                  <a:lnTo>
                    <a:pt x="35013" y="0"/>
                  </a:lnTo>
                  <a:lnTo>
                    <a:pt x="21383" y="2750"/>
                  </a:lnTo>
                  <a:lnTo>
                    <a:pt x="10253" y="10253"/>
                  </a:lnTo>
                  <a:lnTo>
                    <a:pt x="2750" y="21383"/>
                  </a:lnTo>
                  <a:lnTo>
                    <a:pt x="0" y="35013"/>
                  </a:lnTo>
                  <a:lnTo>
                    <a:pt x="0" y="259511"/>
                  </a:lnTo>
                  <a:lnTo>
                    <a:pt x="2750" y="273142"/>
                  </a:lnTo>
                  <a:lnTo>
                    <a:pt x="10253" y="284272"/>
                  </a:lnTo>
                  <a:lnTo>
                    <a:pt x="21383" y="291774"/>
                  </a:lnTo>
                  <a:lnTo>
                    <a:pt x="35013" y="294525"/>
                  </a:lnTo>
                  <a:lnTo>
                    <a:pt x="265429" y="294525"/>
                  </a:lnTo>
                  <a:lnTo>
                    <a:pt x="279060" y="291774"/>
                  </a:lnTo>
                  <a:lnTo>
                    <a:pt x="290190" y="284272"/>
                  </a:lnTo>
                  <a:lnTo>
                    <a:pt x="297692" y="273142"/>
                  </a:lnTo>
                  <a:lnTo>
                    <a:pt x="300443" y="259511"/>
                  </a:lnTo>
                  <a:lnTo>
                    <a:pt x="300443" y="35013"/>
                  </a:lnTo>
                  <a:lnTo>
                    <a:pt x="297692" y="21383"/>
                  </a:lnTo>
                  <a:lnTo>
                    <a:pt x="290190" y="10253"/>
                  </a:lnTo>
                  <a:lnTo>
                    <a:pt x="279060" y="2750"/>
                  </a:lnTo>
                  <a:lnTo>
                    <a:pt x="265429" y="0"/>
                  </a:lnTo>
                  <a:close/>
                </a:path>
              </a:pathLst>
            </a:custGeom>
            <a:solidFill>
              <a:srgbClr val="FFFFFF"/>
            </a:solidFill>
          </p:spPr>
          <p:txBody>
            <a:bodyPr wrap="square" lIns="0" tIns="0" rIns="0" bIns="0" rtlCol="0"/>
            <a:lstStyle/>
            <a:p>
              <a:endParaRPr/>
            </a:p>
          </p:txBody>
        </p:sp>
        <p:sp>
          <p:nvSpPr>
            <p:cNvPr id="29" name="object 29"/>
            <p:cNvSpPr/>
            <p:nvPr/>
          </p:nvSpPr>
          <p:spPr>
            <a:xfrm>
              <a:off x="8501240" y="3541204"/>
              <a:ext cx="300990" cy="294640"/>
            </a:xfrm>
            <a:custGeom>
              <a:avLst/>
              <a:gdLst/>
              <a:ahLst/>
              <a:cxnLst/>
              <a:rect l="l" t="t" r="r" b="b"/>
              <a:pathLst>
                <a:path w="300990" h="294639">
                  <a:moveTo>
                    <a:pt x="35013" y="0"/>
                  </a:moveTo>
                  <a:lnTo>
                    <a:pt x="265429" y="0"/>
                  </a:lnTo>
                  <a:lnTo>
                    <a:pt x="279060" y="2750"/>
                  </a:lnTo>
                  <a:lnTo>
                    <a:pt x="290190" y="10253"/>
                  </a:lnTo>
                  <a:lnTo>
                    <a:pt x="297692" y="21383"/>
                  </a:lnTo>
                  <a:lnTo>
                    <a:pt x="300443" y="35013"/>
                  </a:lnTo>
                  <a:lnTo>
                    <a:pt x="300443" y="259511"/>
                  </a:lnTo>
                  <a:lnTo>
                    <a:pt x="297692" y="273142"/>
                  </a:lnTo>
                  <a:lnTo>
                    <a:pt x="290190" y="284272"/>
                  </a:lnTo>
                  <a:lnTo>
                    <a:pt x="279060" y="291774"/>
                  </a:lnTo>
                  <a:lnTo>
                    <a:pt x="265429" y="294525"/>
                  </a:lnTo>
                  <a:lnTo>
                    <a:pt x="35013" y="294525"/>
                  </a:lnTo>
                  <a:lnTo>
                    <a:pt x="21383" y="291774"/>
                  </a:lnTo>
                  <a:lnTo>
                    <a:pt x="10253" y="284272"/>
                  </a:lnTo>
                  <a:lnTo>
                    <a:pt x="2750" y="273142"/>
                  </a:lnTo>
                  <a:lnTo>
                    <a:pt x="0" y="259511"/>
                  </a:lnTo>
                  <a:lnTo>
                    <a:pt x="0" y="35013"/>
                  </a:lnTo>
                  <a:lnTo>
                    <a:pt x="2750" y="21383"/>
                  </a:lnTo>
                  <a:lnTo>
                    <a:pt x="10253" y="10253"/>
                  </a:lnTo>
                  <a:lnTo>
                    <a:pt x="21383" y="2750"/>
                  </a:lnTo>
                  <a:lnTo>
                    <a:pt x="35013" y="0"/>
                  </a:lnTo>
                  <a:close/>
                </a:path>
              </a:pathLst>
            </a:custGeom>
            <a:ln w="14897">
              <a:solidFill>
                <a:srgbClr val="424242"/>
              </a:solidFill>
            </a:ln>
          </p:spPr>
          <p:txBody>
            <a:bodyPr wrap="square" lIns="0" tIns="0" rIns="0" bIns="0" rtlCol="0"/>
            <a:lstStyle/>
            <a:p>
              <a:endParaRPr/>
            </a:p>
          </p:txBody>
        </p:sp>
      </p:grpSp>
      <p:grpSp>
        <p:nvGrpSpPr>
          <p:cNvPr id="30" name="object 30"/>
          <p:cNvGrpSpPr/>
          <p:nvPr/>
        </p:nvGrpSpPr>
        <p:grpSpPr>
          <a:xfrm>
            <a:off x="7476877" y="3006693"/>
            <a:ext cx="648970" cy="321945"/>
            <a:chOff x="7476877" y="3006693"/>
            <a:chExt cx="648970" cy="321945"/>
          </a:xfrm>
        </p:grpSpPr>
        <p:sp>
          <p:nvSpPr>
            <p:cNvPr id="31" name="object 31"/>
            <p:cNvSpPr/>
            <p:nvPr/>
          </p:nvSpPr>
          <p:spPr>
            <a:xfrm>
              <a:off x="7484326" y="3014141"/>
              <a:ext cx="633730" cy="307340"/>
            </a:xfrm>
            <a:custGeom>
              <a:avLst/>
              <a:gdLst/>
              <a:ahLst/>
              <a:cxnLst/>
              <a:rect l="l" t="t" r="r" b="b"/>
              <a:pathLst>
                <a:path w="633729" h="307339">
                  <a:moveTo>
                    <a:pt x="603910" y="0"/>
                  </a:moveTo>
                  <a:lnTo>
                    <a:pt x="29794" y="0"/>
                  </a:lnTo>
                  <a:lnTo>
                    <a:pt x="18227" y="2351"/>
                  </a:lnTo>
                  <a:lnTo>
                    <a:pt x="8753" y="8753"/>
                  </a:lnTo>
                  <a:lnTo>
                    <a:pt x="2351" y="18227"/>
                  </a:lnTo>
                  <a:lnTo>
                    <a:pt x="0" y="29794"/>
                  </a:lnTo>
                  <a:lnTo>
                    <a:pt x="0" y="277253"/>
                  </a:lnTo>
                  <a:lnTo>
                    <a:pt x="2351" y="288820"/>
                  </a:lnTo>
                  <a:lnTo>
                    <a:pt x="8753" y="298294"/>
                  </a:lnTo>
                  <a:lnTo>
                    <a:pt x="18227" y="304696"/>
                  </a:lnTo>
                  <a:lnTo>
                    <a:pt x="29794" y="307047"/>
                  </a:lnTo>
                  <a:lnTo>
                    <a:pt x="603910" y="307047"/>
                  </a:lnTo>
                  <a:lnTo>
                    <a:pt x="615477" y="304696"/>
                  </a:lnTo>
                  <a:lnTo>
                    <a:pt x="624951" y="298294"/>
                  </a:lnTo>
                  <a:lnTo>
                    <a:pt x="631353" y="288820"/>
                  </a:lnTo>
                  <a:lnTo>
                    <a:pt x="633704" y="277253"/>
                  </a:lnTo>
                  <a:lnTo>
                    <a:pt x="633704" y="29794"/>
                  </a:lnTo>
                  <a:lnTo>
                    <a:pt x="631353" y="18227"/>
                  </a:lnTo>
                  <a:lnTo>
                    <a:pt x="624951" y="8753"/>
                  </a:lnTo>
                  <a:lnTo>
                    <a:pt x="615477" y="2351"/>
                  </a:lnTo>
                  <a:lnTo>
                    <a:pt x="603910" y="0"/>
                  </a:lnTo>
                  <a:close/>
                </a:path>
              </a:pathLst>
            </a:custGeom>
            <a:solidFill>
              <a:srgbClr val="77C044"/>
            </a:solidFill>
          </p:spPr>
          <p:txBody>
            <a:bodyPr wrap="square" lIns="0" tIns="0" rIns="0" bIns="0" rtlCol="0"/>
            <a:lstStyle/>
            <a:p>
              <a:endParaRPr/>
            </a:p>
          </p:txBody>
        </p:sp>
        <p:sp>
          <p:nvSpPr>
            <p:cNvPr id="32" name="object 32"/>
            <p:cNvSpPr/>
            <p:nvPr/>
          </p:nvSpPr>
          <p:spPr>
            <a:xfrm>
              <a:off x="7484326" y="3014141"/>
              <a:ext cx="633730" cy="307340"/>
            </a:xfrm>
            <a:custGeom>
              <a:avLst/>
              <a:gdLst/>
              <a:ahLst/>
              <a:cxnLst/>
              <a:rect l="l" t="t" r="r" b="b"/>
              <a:pathLst>
                <a:path w="633729" h="307339">
                  <a:moveTo>
                    <a:pt x="603910" y="307047"/>
                  </a:moveTo>
                  <a:lnTo>
                    <a:pt x="29794" y="307047"/>
                  </a:lnTo>
                  <a:lnTo>
                    <a:pt x="18227" y="304696"/>
                  </a:lnTo>
                  <a:lnTo>
                    <a:pt x="8753" y="298294"/>
                  </a:lnTo>
                  <a:lnTo>
                    <a:pt x="2351" y="288820"/>
                  </a:lnTo>
                  <a:lnTo>
                    <a:pt x="0" y="277253"/>
                  </a:lnTo>
                  <a:lnTo>
                    <a:pt x="0" y="29794"/>
                  </a:lnTo>
                  <a:lnTo>
                    <a:pt x="2351" y="18227"/>
                  </a:lnTo>
                  <a:lnTo>
                    <a:pt x="8753" y="8753"/>
                  </a:lnTo>
                  <a:lnTo>
                    <a:pt x="18227" y="2351"/>
                  </a:lnTo>
                  <a:lnTo>
                    <a:pt x="29794" y="0"/>
                  </a:lnTo>
                  <a:lnTo>
                    <a:pt x="603910" y="0"/>
                  </a:lnTo>
                  <a:lnTo>
                    <a:pt x="615477" y="2351"/>
                  </a:lnTo>
                  <a:lnTo>
                    <a:pt x="624951" y="8753"/>
                  </a:lnTo>
                  <a:lnTo>
                    <a:pt x="631353" y="18227"/>
                  </a:lnTo>
                  <a:lnTo>
                    <a:pt x="633704" y="29794"/>
                  </a:lnTo>
                  <a:lnTo>
                    <a:pt x="633704" y="277253"/>
                  </a:lnTo>
                  <a:lnTo>
                    <a:pt x="631353" y="288820"/>
                  </a:lnTo>
                  <a:lnTo>
                    <a:pt x="624951" y="298294"/>
                  </a:lnTo>
                  <a:lnTo>
                    <a:pt x="615477" y="304696"/>
                  </a:lnTo>
                  <a:lnTo>
                    <a:pt x="603910" y="307047"/>
                  </a:lnTo>
                  <a:close/>
                </a:path>
              </a:pathLst>
            </a:custGeom>
            <a:ln w="14897">
              <a:solidFill>
                <a:srgbClr val="40642F"/>
              </a:solidFill>
            </a:ln>
          </p:spPr>
          <p:txBody>
            <a:bodyPr wrap="square" lIns="0" tIns="0" rIns="0" bIns="0" rtlCol="0"/>
            <a:lstStyle/>
            <a:p>
              <a:endParaRPr/>
            </a:p>
          </p:txBody>
        </p:sp>
      </p:grpSp>
      <p:grpSp>
        <p:nvGrpSpPr>
          <p:cNvPr id="33" name="object 33"/>
          <p:cNvGrpSpPr/>
          <p:nvPr/>
        </p:nvGrpSpPr>
        <p:grpSpPr>
          <a:xfrm>
            <a:off x="8268582" y="3006693"/>
            <a:ext cx="768985" cy="321945"/>
            <a:chOff x="8268582" y="3006693"/>
            <a:chExt cx="768985" cy="321945"/>
          </a:xfrm>
        </p:grpSpPr>
        <p:sp>
          <p:nvSpPr>
            <p:cNvPr id="34" name="object 34"/>
            <p:cNvSpPr/>
            <p:nvPr/>
          </p:nvSpPr>
          <p:spPr>
            <a:xfrm>
              <a:off x="8276031" y="3014141"/>
              <a:ext cx="753745" cy="307340"/>
            </a:xfrm>
            <a:custGeom>
              <a:avLst/>
              <a:gdLst/>
              <a:ahLst/>
              <a:cxnLst/>
              <a:rect l="l" t="t" r="r" b="b"/>
              <a:pathLst>
                <a:path w="753745" h="307339">
                  <a:moveTo>
                    <a:pt x="723874" y="0"/>
                  </a:moveTo>
                  <a:lnTo>
                    <a:pt x="29794" y="0"/>
                  </a:lnTo>
                  <a:lnTo>
                    <a:pt x="18227" y="2351"/>
                  </a:lnTo>
                  <a:lnTo>
                    <a:pt x="8753" y="8753"/>
                  </a:lnTo>
                  <a:lnTo>
                    <a:pt x="2351" y="18227"/>
                  </a:lnTo>
                  <a:lnTo>
                    <a:pt x="0" y="29794"/>
                  </a:lnTo>
                  <a:lnTo>
                    <a:pt x="0" y="277253"/>
                  </a:lnTo>
                  <a:lnTo>
                    <a:pt x="2351" y="288820"/>
                  </a:lnTo>
                  <a:lnTo>
                    <a:pt x="8753" y="298294"/>
                  </a:lnTo>
                  <a:lnTo>
                    <a:pt x="18227" y="304696"/>
                  </a:lnTo>
                  <a:lnTo>
                    <a:pt x="29794" y="307047"/>
                  </a:lnTo>
                  <a:lnTo>
                    <a:pt x="723874" y="307047"/>
                  </a:lnTo>
                  <a:lnTo>
                    <a:pt x="735441" y="304696"/>
                  </a:lnTo>
                  <a:lnTo>
                    <a:pt x="744915" y="298294"/>
                  </a:lnTo>
                  <a:lnTo>
                    <a:pt x="751317" y="288820"/>
                  </a:lnTo>
                  <a:lnTo>
                    <a:pt x="753668" y="277253"/>
                  </a:lnTo>
                  <a:lnTo>
                    <a:pt x="753668" y="29794"/>
                  </a:lnTo>
                  <a:lnTo>
                    <a:pt x="751317" y="18227"/>
                  </a:lnTo>
                  <a:lnTo>
                    <a:pt x="744915" y="8753"/>
                  </a:lnTo>
                  <a:lnTo>
                    <a:pt x="735441" y="2351"/>
                  </a:lnTo>
                  <a:lnTo>
                    <a:pt x="723874" y="0"/>
                  </a:lnTo>
                  <a:close/>
                </a:path>
              </a:pathLst>
            </a:custGeom>
            <a:solidFill>
              <a:srgbClr val="EE405A"/>
            </a:solidFill>
          </p:spPr>
          <p:txBody>
            <a:bodyPr wrap="square" lIns="0" tIns="0" rIns="0" bIns="0" rtlCol="0"/>
            <a:lstStyle/>
            <a:p>
              <a:endParaRPr/>
            </a:p>
          </p:txBody>
        </p:sp>
        <p:sp>
          <p:nvSpPr>
            <p:cNvPr id="35" name="object 35"/>
            <p:cNvSpPr/>
            <p:nvPr/>
          </p:nvSpPr>
          <p:spPr>
            <a:xfrm>
              <a:off x="8276031" y="3014141"/>
              <a:ext cx="753745" cy="307340"/>
            </a:xfrm>
            <a:custGeom>
              <a:avLst/>
              <a:gdLst/>
              <a:ahLst/>
              <a:cxnLst/>
              <a:rect l="l" t="t" r="r" b="b"/>
              <a:pathLst>
                <a:path w="753745" h="307339">
                  <a:moveTo>
                    <a:pt x="723874" y="307047"/>
                  </a:moveTo>
                  <a:lnTo>
                    <a:pt x="29794" y="307047"/>
                  </a:lnTo>
                  <a:lnTo>
                    <a:pt x="18227" y="304696"/>
                  </a:lnTo>
                  <a:lnTo>
                    <a:pt x="8753" y="298294"/>
                  </a:lnTo>
                  <a:lnTo>
                    <a:pt x="2351" y="288820"/>
                  </a:lnTo>
                  <a:lnTo>
                    <a:pt x="0" y="277253"/>
                  </a:lnTo>
                  <a:lnTo>
                    <a:pt x="0" y="29794"/>
                  </a:lnTo>
                  <a:lnTo>
                    <a:pt x="2351" y="18227"/>
                  </a:lnTo>
                  <a:lnTo>
                    <a:pt x="8753" y="8753"/>
                  </a:lnTo>
                  <a:lnTo>
                    <a:pt x="18227" y="2351"/>
                  </a:lnTo>
                  <a:lnTo>
                    <a:pt x="29794" y="0"/>
                  </a:lnTo>
                  <a:lnTo>
                    <a:pt x="723874" y="0"/>
                  </a:lnTo>
                  <a:lnTo>
                    <a:pt x="735441" y="2351"/>
                  </a:lnTo>
                  <a:lnTo>
                    <a:pt x="744915" y="8753"/>
                  </a:lnTo>
                  <a:lnTo>
                    <a:pt x="751317" y="18227"/>
                  </a:lnTo>
                  <a:lnTo>
                    <a:pt x="753668" y="29794"/>
                  </a:lnTo>
                  <a:lnTo>
                    <a:pt x="753668" y="277253"/>
                  </a:lnTo>
                  <a:lnTo>
                    <a:pt x="751317" y="288820"/>
                  </a:lnTo>
                  <a:lnTo>
                    <a:pt x="744915" y="298294"/>
                  </a:lnTo>
                  <a:lnTo>
                    <a:pt x="735441" y="304696"/>
                  </a:lnTo>
                  <a:lnTo>
                    <a:pt x="723874" y="307047"/>
                  </a:lnTo>
                  <a:close/>
                </a:path>
              </a:pathLst>
            </a:custGeom>
            <a:ln w="14897">
              <a:solidFill>
                <a:srgbClr val="924136"/>
              </a:solidFill>
            </a:ln>
          </p:spPr>
          <p:txBody>
            <a:bodyPr wrap="square" lIns="0" tIns="0" rIns="0" bIns="0" rtlCol="0"/>
            <a:lstStyle/>
            <a:p>
              <a:endParaRPr/>
            </a:p>
          </p:txBody>
        </p:sp>
      </p:grpSp>
      <p:sp>
        <p:nvSpPr>
          <p:cNvPr id="36" name="object 36"/>
          <p:cNvSpPr txBox="1"/>
          <p:nvPr/>
        </p:nvSpPr>
        <p:spPr>
          <a:xfrm>
            <a:off x="1242000" y="1245600"/>
            <a:ext cx="7688493" cy="4765407"/>
          </a:xfrm>
          <a:prstGeom prst="rect">
            <a:avLst/>
          </a:prstGeom>
        </p:spPr>
        <p:txBody>
          <a:bodyPr vert="horz" wrap="square" lIns="0" tIns="35560" rIns="0" bIns="0" rtlCol="0">
            <a:spAutoFit/>
          </a:bodyPr>
          <a:lstStyle/>
          <a:p>
            <a:pPr marL="2202815" marR="184785" indent="-12065" algn="ctr">
              <a:lnSpc>
                <a:spcPts val="2400"/>
              </a:lnSpc>
              <a:spcBef>
                <a:spcPts val="280"/>
              </a:spcBef>
            </a:pPr>
            <a:r>
              <a:rPr sz="2000" b="1" spc="-100" dirty="0">
                <a:solidFill>
                  <a:srgbClr val="05142B"/>
                </a:solidFill>
                <a:latin typeface="Grammarsaurus" pitchFamily="2" charset="0"/>
                <a:cs typeface="Gill Sans MT"/>
              </a:rPr>
              <a:t>Read the statements </a:t>
            </a:r>
            <a:r>
              <a:rPr sz="2000" spc="-100" dirty="0">
                <a:solidFill>
                  <a:srgbClr val="05142B"/>
                </a:solidFill>
                <a:latin typeface="Grammarsaurus" pitchFamily="2" charset="0"/>
                <a:cs typeface="Gill Sans MT"/>
              </a:rPr>
              <a:t>below with your learning partner and </a:t>
            </a:r>
            <a:r>
              <a:rPr sz="2000" b="1" spc="-100" dirty="0">
                <a:solidFill>
                  <a:srgbClr val="05142B"/>
                </a:solidFill>
                <a:latin typeface="Grammarsaurus" pitchFamily="2" charset="0"/>
                <a:cs typeface="Gill Sans MT"/>
              </a:rPr>
              <a:t>decide whether they are true or false</a:t>
            </a:r>
            <a:r>
              <a:rPr sz="2000" spc="-100" dirty="0">
                <a:solidFill>
                  <a:srgbClr val="05142B"/>
                </a:solidFill>
                <a:latin typeface="Grammarsaurus" pitchFamily="2" charset="0"/>
                <a:cs typeface="Gill Sans MT"/>
              </a:rPr>
              <a:t>.</a:t>
            </a:r>
            <a:endParaRPr sz="2000" spc="-100" dirty="0">
              <a:latin typeface="Grammarsaurus" pitchFamily="2" charset="0"/>
              <a:cs typeface="Gill Sans MT"/>
            </a:endParaRPr>
          </a:p>
          <a:p>
            <a:pPr marL="2453640" marR="447675" algn="ctr">
              <a:lnSpc>
                <a:spcPts val="2400"/>
              </a:lnSpc>
              <a:spcBef>
                <a:spcPts val="1300"/>
              </a:spcBef>
            </a:pPr>
            <a:r>
              <a:rPr sz="2000" spc="-130" dirty="0">
                <a:solidFill>
                  <a:srgbClr val="05142B"/>
                </a:solidFill>
                <a:latin typeface="Grammarsaurus" pitchFamily="2" charset="0"/>
                <a:cs typeface="Gill Sans MT"/>
              </a:rPr>
              <a:t>Be ready to </a:t>
            </a:r>
            <a:r>
              <a:rPr sz="2000" b="1" spc="-130" dirty="0">
                <a:solidFill>
                  <a:srgbClr val="05142B"/>
                </a:solidFill>
                <a:latin typeface="Grammarsaurus" pitchFamily="2" charset="0"/>
                <a:cs typeface="Gill Sans MT"/>
              </a:rPr>
              <a:t>share your feedback </a:t>
            </a:r>
            <a:r>
              <a:rPr sz="2000" spc="-130" dirty="0">
                <a:solidFill>
                  <a:srgbClr val="05142B"/>
                </a:solidFill>
                <a:latin typeface="Grammarsaurus" pitchFamily="2" charset="0"/>
                <a:cs typeface="Gill Sans MT"/>
              </a:rPr>
              <a:t>with the class </a:t>
            </a:r>
            <a:r>
              <a:rPr sz="2000" spc="-100" dirty="0">
                <a:solidFill>
                  <a:srgbClr val="05142B"/>
                </a:solidFill>
                <a:latin typeface="Grammarsaurus" pitchFamily="2" charset="0"/>
                <a:cs typeface="Gill Sans MT"/>
              </a:rPr>
              <a:t>before the </a:t>
            </a:r>
            <a:r>
              <a:rPr sz="2000" b="1" spc="-100" dirty="0">
                <a:solidFill>
                  <a:srgbClr val="05142B"/>
                </a:solidFill>
                <a:latin typeface="Grammarsaurus" pitchFamily="2" charset="0"/>
                <a:cs typeface="Gill Sans MT"/>
              </a:rPr>
              <a:t>answers are revealed</a:t>
            </a:r>
            <a:r>
              <a:rPr sz="2000" spc="-100" dirty="0">
                <a:solidFill>
                  <a:srgbClr val="05142B"/>
                </a:solidFill>
                <a:latin typeface="Grammarsaurus" pitchFamily="2" charset="0"/>
                <a:cs typeface="Gill Sans MT"/>
              </a:rPr>
              <a:t>.</a:t>
            </a:r>
            <a:endParaRPr sz="2000" spc="-100" dirty="0">
              <a:latin typeface="Grammarsaurus" pitchFamily="2" charset="0"/>
              <a:cs typeface="Gill Sans MT"/>
            </a:endParaRPr>
          </a:p>
          <a:p>
            <a:pPr>
              <a:lnSpc>
                <a:spcPct val="100000"/>
              </a:lnSpc>
              <a:spcBef>
                <a:spcPts val="300"/>
              </a:spcBef>
            </a:pPr>
            <a:endParaRPr sz="2100" dirty="0">
              <a:latin typeface="Gill Sans MT"/>
              <a:cs typeface="Gill Sans MT"/>
            </a:endParaRPr>
          </a:p>
          <a:p>
            <a:pPr marR="5080" algn="r">
              <a:lnSpc>
                <a:spcPct val="100000"/>
              </a:lnSpc>
              <a:tabLst>
                <a:tab pos="803910" algn="l"/>
              </a:tabLst>
            </a:pPr>
            <a:r>
              <a:rPr sz="1750" b="1" dirty="0">
                <a:solidFill>
                  <a:srgbClr val="FFFFFF"/>
                </a:solidFill>
                <a:latin typeface="Grammarsaurus" pitchFamily="2" charset="0"/>
                <a:cs typeface="Gill Sans MT"/>
              </a:rPr>
              <a:t>True	</a:t>
            </a:r>
            <a:r>
              <a:rPr sz="1750" b="1" dirty="0" smtClean="0">
                <a:solidFill>
                  <a:srgbClr val="FFFFFF"/>
                </a:solidFill>
                <a:latin typeface="Grammarsaurus" pitchFamily="2" charset="0"/>
                <a:cs typeface="Gill Sans MT"/>
              </a:rPr>
              <a:t>False</a:t>
            </a:r>
            <a:endParaRPr sz="1750" dirty="0">
              <a:latin typeface="Grammarsaurus" pitchFamily="2" charset="0"/>
              <a:cs typeface="Gill Sans MT"/>
            </a:endParaRPr>
          </a:p>
          <a:p>
            <a:pPr marL="12700" marR="3061970">
              <a:lnSpc>
                <a:spcPts val="2800"/>
              </a:lnSpc>
              <a:spcBef>
                <a:spcPts val="1200"/>
              </a:spcBef>
            </a:pPr>
            <a:r>
              <a:rPr sz="2300" spc="-140" dirty="0">
                <a:solidFill>
                  <a:srgbClr val="010101"/>
                </a:solidFill>
                <a:latin typeface="Grammarsaurus" pitchFamily="2" charset="0"/>
                <a:cs typeface="Gill Sans MT"/>
              </a:rPr>
              <a:t>In the past, computers were too big and expensive to have in people’s homes.</a:t>
            </a:r>
            <a:endParaRPr sz="2300" spc="-140" dirty="0">
              <a:latin typeface="Grammarsaurus" pitchFamily="2" charset="0"/>
              <a:cs typeface="Gill Sans MT"/>
            </a:endParaRPr>
          </a:p>
          <a:p>
            <a:pPr>
              <a:lnSpc>
                <a:spcPct val="100000"/>
              </a:lnSpc>
              <a:spcBef>
                <a:spcPts val="20"/>
              </a:spcBef>
            </a:pPr>
            <a:endParaRPr sz="2000" dirty="0">
              <a:latin typeface="Gill Sans MT"/>
              <a:cs typeface="Gill Sans MT"/>
            </a:endParaRPr>
          </a:p>
          <a:p>
            <a:pPr marL="12700" marR="3653790">
              <a:lnSpc>
                <a:spcPts val="2800"/>
              </a:lnSpc>
            </a:pPr>
            <a:r>
              <a:rPr sz="2300" spc="-100" dirty="0">
                <a:solidFill>
                  <a:srgbClr val="010101"/>
                </a:solidFill>
                <a:latin typeface="Grammarsaurus" pitchFamily="2" charset="0"/>
                <a:cs typeface="Gill Sans MT"/>
              </a:rPr>
              <a:t>In the 1990s, you could search the internet on a mobile phone.</a:t>
            </a:r>
            <a:endParaRPr sz="2300" spc="-100" dirty="0">
              <a:latin typeface="Grammarsaurus" pitchFamily="2" charset="0"/>
              <a:cs typeface="Gill Sans MT"/>
            </a:endParaRPr>
          </a:p>
          <a:p>
            <a:pPr marL="12700">
              <a:lnSpc>
                <a:spcPct val="100000"/>
              </a:lnSpc>
              <a:spcBef>
                <a:spcPts val="3200"/>
              </a:spcBef>
            </a:pPr>
            <a:r>
              <a:rPr sz="2300" spc="-100" dirty="0">
                <a:solidFill>
                  <a:srgbClr val="010101"/>
                </a:solidFill>
                <a:latin typeface="Grammarsaurus" pitchFamily="2" charset="0"/>
                <a:cs typeface="Gill Sans MT"/>
              </a:rPr>
              <a:t>Technology can make our lives easier.</a:t>
            </a:r>
            <a:endParaRPr sz="2300" spc="-100" dirty="0">
              <a:latin typeface="Grammarsaurus" pitchFamily="2" charset="0"/>
              <a:cs typeface="Gill Sans MT"/>
            </a:endParaRPr>
          </a:p>
        </p:txBody>
      </p:sp>
      <p:grpSp>
        <p:nvGrpSpPr>
          <p:cNvPr id="41" name="object 41"/>
          <p:cNvGrpSpPr/>
          <p:nvPr/>
        </p:nvGrpSpPr>
        <p:grpSpPr>
          <a:xfrm>
            <a:off x="7643514" y="4605610"/>
            <a:ext cx="315595" cy="309880"/>
            <a:chOff x="7643514" y="4605610"/>
            <a:chExt cx="315595" cy="309880"/>
          </a:xfrm>
        </p:grpSpPr>
        <p:sp>
          <p:nvSpPr>
            <p:cNvPr id="42" name="object 42"/>
            <p:cNvSpPr/>
            <p:nvPr/>
          </p:nvSpPr>
          <p:spPr>
            <a:xfrm>
              <a:off x="7650962" y="4613059"/>
              <a:ext cx="300990" cy="294640"/>
            </a:xfrm>
            <a:custGeom>
              <a:avLst/>
              <a:gdLst/>
              <a:ahLst/>
              <a:cxnLst/>
              <a:rect l="l" t="t" r="r" b="b"/>
              <a:pathLst>
                <a:path w="300990" h="294639">
                  <a:moveTo>
                    <a:pt x="265429" y="0"/>
                  </a:moveTo>
                  <a:lnTo>
                    <a:pt x="35013" y="0"/>
                  </a:lnTo>
                  <a:lnTo>
                    <a:pt x="21383" y="2750"/>
                  </a:lnTo>
                  <a:lnTo>
                    <a:pt x="10253" y="10253"/>
                  </a:lnTo>
                  <a:lnTo>
                    <a:pt x="2750" y="21383"/>
                  </a:lnTo>
                  <a:lnTo>
                    <a:pt x="0" y="35013"/>
                  </a:lnTo>
                  <a:lnTo>
                    <a:pt x="0" y="259511"/>
                  </a:lnTo>
                  <a:lnTo>
                    <a:pt x="2750" y="273142"/>
                  </a:lnTo>
                  <a:lnTo>
                    <a:pt x="10253" y="284272"/>
                  </a:lnTo>
                  <a:lnTo>
                    <a:pt x="21383" y="291774"/>
                  </a:lnTo>
                  <a:lnTo>
                    <a:pt x="35013" y="294525"/>
                  </a:lnTo>
                  <a:lnTo>
                    <a:pt x="265429" y="294525"/>
                  </a:lnTo>
                  <a:lnTo>
                    <a:pt x="279060" y="291774"/>
                  </a:lnTo>
                  <a:lnTo>
                    <a:pt x="290190" y="284272"/>
                  </a:lnTo>
                  <a:lnTo>
                    <a:pt x="297692" y="273142"/>
                  </a:lnTo>
                  <a:lnTo>
                    <a:pt x="300443" y="259511"/>
                  </a:lnTo>
                  <a:lnTo>
                    <a:pt x="300443" y="35013"/>
                  </a:lnTo>
                  <a:lnTo>
                    <a:pt x="297692" y="21383"/>
                  </a:lnTo>
                  <a:lnTo>
                    <a:pt x="290190" y="10253"/>
                  </a:lnTo>
                  <a:lnTo>
                    <a:pt x="279060" y="2750"/>
                  </a:lnTo>
                  <a:lnTo>
                    <a:pt x="265429" y="0"/>
                  </a:lnTo>
                  <a:close/>
                </a:path>
              </a:pathLst>
            </a:custGeom>
            <a:solidFill>
              <a:srgbClr val="FFFFFF"/>
            </a:solidFill>
          </p:spPr>
          <p:txBody>
            <a:bodyPr wrap="square" lIns="0" tIns="0" rIns="0" bIns="0" rtlCol="0"/>
            <a:lstStyle/>
            <a:p>
              <a:endParaRPr/>
            </a:p>
          </p:txBody>
        </p:sp>
        <p:sp>
          <p:nvSpPr>
            <p:cNvPr id="43" name="object 43"/>
            <p:cNvSpPr/>
            <p:nvPr/>
          </p:nvSpPr>
          <p:spPr>
            <a:xfrm>
              <a:off x="7650962" y="4613059"/>
              <a:ext cx="300990" cy="294640"/>
            </a:xfrm>
            <a:custGeom>
              <a:avLst/>
              <a:gdLst/>
              <a:ahLst/>
              <a:cxnLst/>
              <a:rect l="l" t="t" r="r" b="b"/>
              <a:pathLst>
                <a:path w="300990" h="294639">
                  <a:moveTo>
                    <a:pt x="35013" y="0"/>
                  </a:moveTo>
                  <a:lnTo>
                    <a:pt x="265429" y="0"/>
                  </a:lnTo>
                  <a:lnTo>
                    <a:pt x="279060" y="2750"/>
                  </a:lnTo>
                  <a:lnTo>
                    <a:pt x="290190" y="10253"/>
                  </a:lnTo>
                  <a:lnTo>
                    <a:pt x="297692" y="21383"/>
                  </a:lnTo>
                  <a:lnTo>
                    <a:pt x="300443" y="35013"/>
                  </a:lnTo>
                  <a:lnTo>
                    <a:pt x="300443" y="259511"/>
                  </a:lnTo>
                  <a:lnTo>
                    <a:pt x="297692" y="273142"/>
                  </a:lnTo>
                  <a:lnTo>
                    <a:pt x="290190" y="284272"/>
                  </a:lnTo>
                  <a:lnTo>
                    <a:pt x="279060" y="291774"/>
                  </a:lnTo>
                  <a:lnTo>
                    <a:pt x="265429" y="294525"/>
                  </a:lnTo>
                  <a:lnTo>
                    <a:pt x="35013" y="294525"/>
                  </a:lnTo>
                  <a:lnTo>
                    <a:pt x="21383" y="291774"/>
                  </a:lnTo>
                  <a:lnTo>
                    <a:pt x="10253" y="284272"/>
                  </a:lnTo>
                  <a:lnTo>
                    <a:pt x="2750" y="273142"/>
                  </a:lnTo>
                  <a:lnTo>
                    <a:pt x="0" y="259511"/>
                  </a:lnTo>
                  <a:lnTo>
                    <a:pt x="0" y="35013"/>
                  </a:lnTo>
                  <a:lnTo>
                    <a:pt x="2750" y="21383"/>
                  </a:lnTo>
                  <a:lnTo>
                    <a:pt x="10253" y="10253"/>
                  </a:lnTo>
                  <a:lnTo>
                    <a:pt x="21383" y="2750"/>
                  </a:lnTo>
                  <a:lnTo>
                    <a:pt x="35013" y="0"/>
                  </a:lnTo>
                  <a:close/>
                </a:path>
              </a:pathLst>
            </a:custGeom>
            <a:ln w="14897">
              <a:solidFill>
                <a:srgbClr val="424242"/>
              </a:solidFill>
            </a:ln>
          </p:spPr>
          <p:txBody>
            <a:bodyPr wrap="square" lIns="0" tIns="0" rIns="0" bIns="0" rtlCol="0"/>
            <a:lstStyle/>
            <a:p>
              <a:endParaRPr/>
            </a:p>
          </p:txBody>
        </p:sp>
      </p:grpSp>
      <p:grpSp>
        <p:nvGrpSpPr>
          <p:cNvPr id="44" name="object 44"/>
          <p:cNvGrpSpPr/>
          <p:nvPr/>
        </p:nvGrpSpPr>
        <p:grpSpPr>
          <a:xfrm>
            <a:off x="8493791" y="4605610"/>
            <a:ext cx="315595" cy="309880"/>
            <a:chOff x="8493791" y="4605610"/>
            <a:chExt cx="315595" cy="309880"/>
          </a:xfrm>
        </p:grpSpPr>
        <p:sp>
          <p:nvSpPr>
            <p:cNvPr id="45" name="object 45"/>
            <p:cNvSpPr/>
            <p:nvPr/>
          </p:nvSpPr>
          <p:spPr>
            <a:xfrm>
              <a:off x="8501240" y="4613059"/>
              <a:ext cx="300990" cy="294640"/>
            </a:xfrm>
            <a:custGeom>
              <a:avLst/>
              <a:gdLst/>
              <a:ahLst/>
              <a:cxnLst/>
              <a:rect l="l" t="t" r="r" b="b"/>
              <a:pathLst>
                <a:path w="300990" h="294639">
                  <a:moveTo>
                    <a:pt x="265429" y="0"/>
                  </a:moveTo>
                  <a:lnTo>
                    <a:pt x="35013" y="0"/>
                  </a:lnTo>
                  <a:lnTo>
                    <a:pt x="21383" y="2750"/>
                  </a:lnTo>
                  <a:lnTo>
                    <a:pt x="10253" y="10253"/>
                  </a:lnTo>
                  <a:lnTo>
                    <a:pt x="2750" y="21383"/>
                  </a:lnTo>
                  <a:lnTo>
                    <a:pt x="0" y="35013"/>
                  </a:lnTo>
                  <a:lnTo>
                    <a:pt x="0" y="259511"/>
                  </a:lnTo>
                  <a:lnTo>
                    <a:pt x="2750" y="273142"/>
                  </a:lnTo>
                  <a:lnTo>
                    <a:pt x="10253" y="284272"/>
                  </a:lnTo>
                  <a:lnTo>
                    <a:pt x="21383" y="291774"/>
                  </a:lnTo>
                  <a:lnTo>
                    <a:pt x="35013" y="294525"/>
                  </a:lnTo>
                  <a:lnTo>
                    <a:pt x="265429" y="294525"/>
                  </a:lnTo>
                  <a:lnTo>
                    <a:pt x="279060" y="291774"/>
                  </a:lnTo>
                  <a:lnTo>
                    <a:pt x="290190" y="284272"/>
                  </a:lnTo>
                  <a:lnTo>
                    <a:pt x="297692" y="273142"/>
                  </a:lnTo>
                  <a:lnTo>
                    <a:pt x="300443" y="259511"/>
                  </a:lnTo>
                  <a:lnTo>
                    <a:pt x="300443" y="35013"/>
                  </a:lnTo>
                  <a:lnTo>
                    <a:pt x="297692" y="21383"/>
                  </a:lnTo>
                  <a:lnTo>
                    <a:pt x="290190" y="10253"/>
                  </a:lnTo>
                  <a:lnTo>
                    <a:pt x="279060" y="2750"/>
                  </a:lnTo>
                  <a:lnTo>
                    <a:pt x="265429" y="0"/>
                  </a:lnTo>
                  <a:close/>
                </a:path>
              </a:pathLst>
            </a:custGeom>
            <a:solidFill>
              <a:srgbClr val="FFFFFF"/>
            </a:solidFill>
          </p:spPr>
          <p:txBody>
            <a:bodyPr wrap="square" lIns="0" tIns="0" rIns="0" bIns="0" rtlCol="0"/>
            <a:lstStyle/>
            <a:p>
              <a:endParaRPr/>
            </a:p>
          </p:txBody>
        </p:sp>
        <p:sp>
          <p:nvSpPr>
            <p:cNvPr id="46" name="object 46"/>
            <p:cNvSpPr/>
            <p:nvPr/>
          </p:nvSpPr>
          <p:spPr>
            <a:xfrm>
              <a:off x="8501240" y="4613059"/>
              <a:ext cx="300990" cy="294640"/>
            </a:xfrm>
            <a:custGeom>
              <a:avLst/>
              <a:gdLst/>
              <a:ahLst/>
              <a:cxnLst/>
              <a:rect l="l" t="t" r="r" b="b"/>
              <a:pathLst>
                <a:path w="300990" h="294639">
                  <a:moveTo>
                    <a:pt x="35013" y="0"/>
                  </a:moveTo>
                  <a:lnTo>
                    <a:pt x="265429" y="0"/>
                  </a:lnTo>
                  <a:lnTo>
                    <a:pt x="279060" y="2750"/>
                  </a:lnTo>
                  <a:lnTo>
                    <a:pt x="290190" y="10253"/>
                  </a:lnTo>
                  <a:lnTo>
                    <a:pt x="297692" y="21383"/>
                  </a:lnTo>
                  <a:lnTo>
                    <a:pt x="300443" y="35013"/>
                  </a:lnTo>
                  <a:lnTo>
                    <a:pt x="300443" y="259511"/>
                  </a:lnTo>
                  <a:lnTo>
                    <a:pt x="297692" y="273142"/>
                  </a:lnTo>
                  <a:lnTo>
                    <a:pt x="290190" y="284272"/>
                  </a:lnTo>
                  <a:lnTo>
                    <a:pt x="279060" y="291774"/>
                  </a:lnTo>
                  <a:lnTo>
                    <a:pt x="265429" y="294525"/>
                  </a:lnTo>
                  <a:lnTo>
                    <a:pt x="35013" y="294525"/>
                  </a:lnTo>
                  <a:lnTo>
                    <a:pt x="21383" y="291774"/>
                  </a:lnTo>
                  <a:lnTo>
                    <a:pt x="10253" y="284272"/>
                  </a:lnTo>
                  <a:lnTo>
                    <a:pt x="2750" y="273142"/>
                  </a:lnTo>
                  <a:lnTo>
                    <a:pt x="0" y="259511"/>
                  </a:lnTo>
                  <a:lnTo>
                    <a:pt x="0" y="35013"/>
                  </a:lnTo>
                  <a:lnTo>
                    <a:pt x="2750" y="21383"/>
                  </a:lnTo>
                  <a:lnTo>
                    <a:pt x="10253" y="10253"/>
                  </a:lnTo>
                  <a:lnTo>
                    <a:pt x="21383" y="2750"/>
                  </a:lnTo>
                  <a:lnTo>
                    <a:pt x="35013" y="0"/>
                  </a:lnTo>
                  <a:close/>
                </a:path>
              </a:pathLst>
            </a:custGeom>
            <a:ln w="14897">
              <a:solidFill>
                <a:srgbClr val="424242"/>
              </a:solidFill>
            </a:ln>
          </p:spPr>
          <p:txBody>
            <a:bodyPr wrap="square" lIns="0" tIns="0" rIns="0" bIns="0" rtlCol="0"/>
            <a:lstStyle/>
            <a:p>
              <a:endParaRPr/>
            </a:p>
          </p:txBody>
        </p:sp>
      </p:grpSp>
      <p:grpSp>
        <p:nvGrpSpPr>
          <p:cNvPr id="51" name="object 51"/>
          <p:cNvGrpSpPr/>
          <p:nvPr/>
        </p:nvGrpSpPr>
        <p:grpSpPr>
          <a:xfrm>
            <a:off x="7643514" y="5677468"/>
            <a:ext cx="315595" cy="309880"/>
            <a:chOff x="7643514" y="5677468"/>
            <a:chExt cx="315595" cy="309880"/>
          </a:xfrm>
        </p:grpSpPr>
        <p:sp>
          <p:nvSpPr>
            <p:cNvPr id="52" name="object 52"/>
            <p:cNvSpPr/>
            <p:nvPr/>
          </p:nvSpPr>
          <p:spPr>
            <a:xfrm>
              <a:off x="7650962" y="5684917"/>
              <a:ext cx="300990" cy="294640"/>
            </a:xfrm>
            <a:custGeom>
              <a:avLst/>
              <a:gdLst/>
              <a:ahLst/>
              <a:cxnLst/>
              <a:rect l="l" t="t" r="r" b="b"/>
              <a:pathLst>
                <a:path w="300990" h="294639">
                  <a:moveTo>
                    <a:pt x="265429" y="0"/>
                  </a:moveTo>
                  <a:lnTo>
                    <a:pt x="35013" y="0"/>
                  </a:lnTo>
                  <a:lnTo>
                    <a:pt x="21383" y="2750"/>
                  </a:lnTo>
                  <a:lnTo>
                    <a:pt x="10253" y="10253"/>
                  </a:lnTo>
                  <a:lnTo>
                    <a:pt x="2750" y="21383"/>
                  </a:lnTo>
                  <a:lnTo>
                    <a:pt x="0" y="35013"/>
                  </a:lnTo>
                  <a:lnTo>
                    <a:pt x="0" y="259511"/>
                  </a:lnTo>
                  <a:lnTo>
                    <a:pt x="2750" y="273142"/>
                  </a:lnTo>
                  <a:lnTo>
                    <a:pt x="10253" y="284272"/>
                  </a:lnTo>
                  <a:lnTo>
                    <a:pt x="21383" y="291774"/>
                  </a:lnTo>
                  <a:lnTo>
                    <a:pt x="35013" y="294525"/>
                  </a:lnTo>
                  <a:lnTo>
                    <a:pt x="265429" y="294525"/>
                  </a:lnTo>
                  <a:lnTo>
                    <a:pt x="279060" y="291774"/>
                  </a:lnTo>
                  <a:lnTo>
                    <a:pt x="290190" y="284272"/>
                  </a:lnTo>
                  <a:lnTo>
                    <a:pt x="297692" y="273142"/>
                  </a:lnTo>
                  <a:lnTo>
                    <a:pt x="300443" y="259511"/>
                  </a:lnTo>
                  <a:lnTo>
                    <a:pt x="300443" y="35013"/>
                  </a:lnTo>
                  <a:lnTo>
                    <a:pt x="297692" y="21383"/>
                  </a:lnTo>
                  <a:lnTo>
                    <a:pt x="290190" y="10253"/>
                  </a:lnTo>
                  <a:lnTo>
                    <a:pt x="279060" y="2750"/>
                  </a:lnTo>
                  <a:lnTo>
                    <a:pt x="265429" y="0"/>
                  </a:lnTo>
                  <a:close/>
                </a:path>
              </a:pathLst>
            </a:custGeom>
            <a:solidFill>
              <a:srgbClr val="FFFFFF"/>
            </a:solidFill>
          </p:spPr>
          <p:txBody>
            <a:bodyPr wrap="square" lIns="0" tIns="0" rIns="0" bIns="0" rtlCol="0"/>
            <a:lstStyle/>
            <a:p>
              <a:endParaRPr/>
            </a:p>
          </p:txBody>
        </p:sp>
        <p:sp>
          <p:nvSpPr>
            <p:cNvPr id="53" name="object 53"/>
            <p:cNvSpPr/>
            <p:nvPr/>
          </p:nvSpPr>
          <p:spPr>
            <a:xfrm>
              <a:off x="7650962" y="5684917"/>
              <a:ext cx="300990" cy="294640"/>
            </a:xfrm>
            <a:custGeom>
              <a:avLst/>
              <a:gdLst/>
              <a:ahLst/>
              <a:cxnLst/>
              <a:rect l="l" t="t" r="r" b="b"/>
              <a:pathLst>
                <a:path w="300990" h="294639">
                  <a:moveTo>
                    <a:pt x="35013" y="0"/>
                  </a:moveTo>
                  <a:lnTo>
                    <a:pt x="265429" y="0"/>
                  </a:lnTo>
                  <a:lnTo>
                    <a:pt x="279060" y="2750"/>
                  </a:lnTo>
                  <a:lnTo>
                    <a:pt x="290190" y="10253"/>
                  </a:lnTo>
                  <a:lnTo>
                    <a:pt x="297692" y="21383"/>
                  </a:lnTo>
                  <a:lnTo>
                    <a:pt x="300443" y="35013"/>
                  </a:lnTo>
                  <a:lnTo>
                    <a:pt x="300443" y="259511"/>
                  </a:lnTo>
                  <a:lnTo>
                    <a:pt x="297692" y="273142"/>
                  </a:lnTo>
                  <a:lnTo>
                    <a:pt x="290190" y="284272"/>
                  </a:lnTo>
                  <a:lnTo>
                    <a:pt x="279060" y="291774"/>
                  </a:lnTo>
                  <a:lnTo>
                    <a:pt x="265429" y="294525"/>
                  </a:lnTo>
                  <a:lnTo>
                    <a:pt x="35013" y="294525"/>
                  </a:lnTo>
                  <a:lnTo>
                    <a:pt x="21383" y="291774"/>
                  </a:lnTo>
                  <a:lnTo>
                    <a:pt x="10253" y="284272"/>
                  </a:lnTo>
                  <a:lnTo>
                    <a:pt x="2750" y="273142"/>
                  </a:lnTo>
                  <a:lnTo>
                    <a:pt x="0" y="259511"/>
                  </a:lnTo>
                  <a:lnTo>
                    <a:pt x="0" y="35013"/>
                  </a:lnTo>
                  <a:lnTo>
                    <a:pt x="2750" y="21383"/>
                  </a:lnTo>
                  <a:lnTo>
                    <a:pt x="10253" y="10253"/>
                  </a:lnTo>
                  <a:lnTo>
                    <a:pt x="21383" y="2750"/>
                  </a:lnTo>
                  <a:lnTo>
                    <a:pt x="35013" y="0"/>
                  </a:lnTo>
                  <a:close/>
                </a:path>
              </a:pathLst>
            </a:custGeom>
            <a:ln w="14897">
              <a:solidFill>
                <a:srgbClr val="424242"/>
              </a:solidFill>
            </a:ln>
          </p:spPr>
          <p:txBody>
            <a:bodyPr wrap="square" lIns="0" tIns="0" rIns="0" bIns="0" rtlCol="0"/>
            <a:lstStyle/>
            <a:p>
              <a:endParaRPr/>
            </a:p>
          </p:txBody>
        </p:sp>
      </p:grpSp>
      <p:grpSp>
        <p:nvGrpSpPr>
          <p:cNvPr id="54" name="object 54"/>
          <p:cNvGrpSpPr/>
          <p:nvPr/>
        </p:nvGrpSpPr>
        <p:grpSpPr>
          <a:xfrm>
            <a:off x="8493791" y="5677468"/>
            <a:ext cx="315595" cy="309880"/>
            <a:chOff x="8493791" y="5677468"/>
            <a:chExt cx="315595" cy="309880"/>
          </a:xfrm>
        </p:grpSpPr>
        <p:sp>
          <p:nvSpPr>
            <p:cNvPr id="55" name="object 55"/>
            <p:cNvSpPr/>
            <p:nvPr/>
          </p:nvSpPr>
          <p:spPr>
            <a:xfrm>
              <a:off x="8501240" y="5684917"/>
              <a:ext cx="300990" cy="294640"/>
            </a:xfrm>
            <a:custGeom>
              <a:avLst/>
              <a:gdLst/>
              <a:ahLst/>
              <a:cxnLst/>
              <a:rect l="l" t="t" r="r" b="b"/>
              <a:pathLst>
                <a:path w="300990" h="294639">
                  <a:moveTo>
                    <a:pt x="265429" y="0"/>
                  </a:moveTo>
                  <a:lnTo>
                    <a:pt x="35013" y="0"/>
                  </a:lnTo>
                  <a:lnTo>
                    <a:pt x="21383" y="2750"/>
                  </a:lnTo>
                  <a:lnTo>
                    <a:pt x="10253" y="10253"/>
                  </a:lnTo>
                  <a:lnTo>
                    <a:pt x="2750" y="21383"/>
                  </a:lnTo>
                  <a:lnTo>
                    <a:pt x="0" y="35013"/>
                  </a:lnTo>
                  <a:lnTo>
                    <a:pt x="0" y="259511"/>
                  </a:lnTo>
                  <a:lnTo>
                    <a:pt x="2750" y="273142"/>
                  </a:lnTo>
                  <a:lnTo>
                    <a:pt x="10253" y="284272"/>
                  </a:lnTo>
                  <a:lnTo>
                    <a:pt x="21383" y="291774"/>
                  </a:lnTo>
                  <a:lnTo>
                    <a:pt x="35013" y="294525"/>
                  </a:lnTo>
                  <a:lnTo>
                    <a:pt x="265429" y="294525"/>
                  </a:lnTo>
                  <a:lnTo>
                    <a:pt x="279060" y="291774"/>
                  </a:lnTo>
                  <a:lnTo>
                    <a:pt x="290190" y="284272"/>
                  </a:lnTo>
                  <a:lnTo>
                    <a:pt x="297692" y="273142"/>
                  </a:lnTo>
                  <a:lnTo>
                    <a:pt x="300443" y="259511"/>
                  </a:lnTo>
                  <a:lnTo>
                    <a:pt x="300443" y="35013"/>
                  </a:lnTo>
                  <a:lnTo>
                    <a:pt x="297692" y="21383"/>
                  </a:lnTo>
                  <a:lnTo>
                    <a:pt x="290190" y="10253"/>
                  </a:lnTo>
                  <a:lnTo>
                    <a:pt x="279060" y="2750"/>
                  </a:lnTo>
                  <a:lnTo>
                    <a:pt x="265429" y="0"/>
                  </a:lnTo>
                  <a:close/>
                </a:path>
              </a:pathLst>
            </a:custGeom>
            <a:solidFill>
              <a:srgbClr val="FFFFFF"/>
            </a:solidFill>
          </p:spPr>
          <p:txBody>
            <a:bodyPr wrap="square" lIns="0" tIns="0" rIns="0" bIns="0" rtlCol="0"/>
            <a:lstStyle/>
            <a:p>
              <a:endParaRPr/>
            </a:p>
          </p:txBody>
        </p:sp>
        <p:sp>
          <p:nvSpPr>
            <p:cNvPr id="56" name="object 56"/>
            <p:cNvSpPr/>
            <p:nvPr/>
          </p:nvSpPr>
          <p:spPr>
            <a:xfrm>
              <a:off x="8501240" y="5684917"/>
              <a:ext cx="300990" cy="294640"/>
            </a:xfrm>
            <a:custGeom>
              <a:avLst/>
              <a:gdLst/>
              <a:ahLst/>
              <a:cxnLst/>
              <a:rect l="l" t="t" r="r" b="b"/>
              <a:pathLst>
                <a:path w="300990" h="294639">
                  <a:moveTo>
                    <a:pt x="35013" y="0"/>
                  </a:moveTo>
                  <a:lnTo>
                    <a:pt x="265429" y="0"/>
                  </a:lnTo>
                  <a:lnTo>
                    <a:pt x="279060" y="2750"/>
                  </a:lnTo>
                  <a:lnTo>
                    <a:pt x="290190" y="10253"/>
                  </a:lnTo>
                  <a:lnTo>
                    <a:pt x="297692" y="21383"/>
                  </a:lnTo>
                  <a:lnTo>
                    <a:pt x="300443" y="35013"/>
                  </a:lnTo>
                  <a:lnTo>
                    <a:pt x="300443" y="259511"/>
                  </a:lnTo>
                  <a:lnTo>
                    <a:pt x="297692" y="273142"/>
                  </a:lnTo>
                  <a:lnTo>
                    <a:pt x="290190" y="284272"/>
                  </a:lnTo>
                  <a:lnTo>
                    <a:pt x="279060" y="291774"/>
                  </a:lnTo>
                  <a:lnTo>
                    <a:pt x="265429" y="294525"/>
                  </a:lnTo>
                  <a:lnTo>
                    <a:pt x="35013" y="294525"/>
                  </a:lnTo>
                  <a:lnTo>
                    <a:pt x="21383" y="291774"/>
                  </a:lnTo>
                  <a:lnTo>
                    <a:pt x="10253" y="284272"/>
                  </a:lnTo>
                  <a:lnTo>
                    <a:pt x="2750" y="273142"/>
                  </a:lnTo>
                  <a:lnTo>
                    <a:pt x="0" y="259511"/>
                  </a:lnTo>
                  <a:lnTo>
                    <a:pt x="0" y="35013"/>
                  </a:lnTo>
                  <a:lnTo>
                    <a:pt x="2750" y="21383"/>
                  </a:lnTo>
                  <a:lnTo>
                    <a:pt x="10253" y="10253"/>
                  </a:lnTo>
                  <a:lnTo>
                    <a:pt x="21383" y="2750"/>
                  </a:lnTo>
                  <a:lnTo>
                    <a:pt x="35013" y="0"/>
                  </a:lnTo>
                  <a:close/>
                </a:path>
              </a:pathLst>
            </a:custGeom>
            <a:ln w="14897">
              <a:solidFill>
                <a:srgbClr val="424242"/>
              </a:solidFill>
            </a:ln>
          </p:spPr>
          <p:txBody>
            <a:bodyPr wrap="square" lIns="0" tIns="0" rIns="0" bIns="0" rtlCol="0"/>
            <a:lstStyle/>
            <a:p>
              <a:endParaRPr/>
            </a:p>
          </p:txBody>
        </p:sp>
      </p:grpSp>
      <p:pic>
        <p:nvPicPr>
          <p:cNvPr id="61" name="object 61"/>
          <p:cNvPicPr/>
          <p:nvPr/>
        </p:nvPicPr>
        <p:blipFill>
          <a:blip r:embed="rId7" cstate="print"/>
          <a:stretch>
            <a:fillRect/>
          </a:stretch>
        </p:blipFill>
        <p:spPr>
          <a:xfrm>
            <a:off x="6273304" y="5012270"/>
            <a:ext cx="565238" cy="773337"/>
          </a:xfrm>
          <a:prstGeom prst="rect">
            <a:avLst/>
          </a:prstGeom>
        </p:spPr>
      </p:pic>
      <p:grpSp>
        <p:nvGrpSpPr>
          <p:cNvPr id="62" name="object 62"/>
          <p:cNvGrpSpPr/>
          <p:nvPr/>
        </p:nvGrpSpPr>
        <p:grpSpPr>
          <a:xfrm>
            <a:off x="6152946" y="3007779"/>
            <a:ext cx="1108075" cy="630555"/>
            <a:chOff x="6152946" y="3007779"/>
            <a:chExt cx="1108075" cy="630555"/>
          </a:xfrm>
        </p:grpSpPr>
        <p:pic>
          <p:nvPicPr>
            <p:cNvPr id="63" name="object 63"/>
            <p:cNvPicPr/>
            <p:nvPr/>
          </p:nvPicPr>
          <p:blipFill>
            <a:blip r:embed="rId8" cstate="print"/>
            <a:stretch>
              <a:fillRect/>
            </a:stretch>
          </p:blipFill>
          <p:spPr>
            <a:xfrm>
              <a:off x="6159296" y="3014130"/>
              <a:ext cx="1094921" cy="617485"/>
            </a:xfrm>
            <a:prstGeom prst="rect">
              <a:avLst/>
            </a:prstGeom>
          </p:spPr>
        </p:pic>
        <p:sp>
          <p:nvSpPr>
            <p:cNvPr id="64" name="object 64"/>
            <p:cNvSpPr/>
            <p:nvPr/>
          </p:nvSpPr>
          <p:spPr>
            <a:xfrm>
              <a:off x="6159296" y="3014129"/>
              <a:ext cx="1095375" cy="617855"/>
            </a:xfrm>
            <a:custGeom>
              <a:avLst/>
              <a:gdLst/>
              <a:ahLst/>
              <a:cxnLst/>
              <a:rect l="l" t="t" r="r" b="b"/>
              <a:pathLst>
                <a:path w="1095375" h="617854">
                  <a:moveTo>
                    <a:pt x="1094917" y="617486"/>
                  </a:moveTo>
                  <a:lnTo>
                    <a:pt x="0" y="617486"/>
                  </a:lnTo>
                  <a:lnTo>
                    <a:pt x="0" y="0"/>
                  </a:lnTo>
                  <a:lnTo>
                    <a:pt x="1094917" y="0"/>
                  </a:lnTo>
                  <a:lnTo>
                    <a:pt x="1094917" y="617486"/>
                  </a:lnTo>
                  <a:close/>
                </a:path>
              </a:pathLst>
            </a:custGeom>
            <a:ln w="12699">
              <a:solidFill>
                <a:srgbClr val="05142B"/>
              </a:solidFill>
            </a:ln>
          </p:spPr>
          <p:txBody>
            <a:bodyPr wrap="square" lIns="0" tIns="0" rIns="0" bIns="0" rtlCol="0"/>
            <a:lstStyle/>
            <a:p>
              <a:endParaRPr/>
            </a:p>
          </p:txBody>
        </p:sp>
      </p:grpSp>
      <p:grpSp>
        <p:nvGrpSpPr>
          <p:cNvPr id="65" name="object 65"/>
          <p:cNvGrpSpPr/>
          <p:nvPr/>
        </p:nvGrpSpPr>
        <p:grpSpPr>
          <a:xfrm>
            <a:off x="4968265" y="6388154"/>
            <a:ext cx="2255520" cy="363220"/>
            <a:chOff x="4968265" y="6388154"/>
            <a:chExt cx="2255520" cy="363220"/>
          </a:xfrm>
        </p:grpSpPr>
        <p:sp>
          <p:nvSpPr>
            <p:cNvPr id="66" name="object 66"/>
            <p:cNvSpPr/>
            <p:nvPr/>
          </p:nvSpPr>
          <p:spPr>
            <a:xfrm>
              <a:off x="4974615" y="6394504"/>
              <a:ext cx="2242820" cy="350520"/>
            </a:xfrm>
            <a:custGeom>
              <a:avLst/>
              <a:gdLst/>
              <a:ahLst/>
              <a:cxnLst/>
              <a:rect l="l" t="t" r="r" b="b"/>
              <a:pathLst>
                <a:path w="2242820" h="350520">
                  <a:moveTo>
                    <a:pt x="2122792" y="0"/>
                  </a:moveTo>
                  <a:lnTo>
                    <a:pt x="119976" y="0"/>
                  </a:lnTo>
                  <a:lnTo>
                    <a:pt x="73391" y="9466"/>
                  </a:lnTo>
                  <a:lnTo>
                    <a:pt x="35242" y="35242"/>
                  </a:lnTo>
                  <a:lnTo>
                    <a:pt x="9466" y="73391"/>
                  </a:lnTo>
                  <a:lnTo>
                    <a:pt x="0" y="119976"/>
                  </a:lnTo>
                  <a:lnTo>
                    <a:pt x="0" y="230492"/>
                  </a:lnTo>
                  <a:lnTo>
                    <a:pt x="9466" y="277077"/>
                  </a:lnTo>
                  <a:lnTo>
                    <a:pt x="35242" y="315226"/>
                  </a:lnTo>
                  <a:lnTo>
                    <a:pt x="73391" y="341002"/>
                  </a:lnTo>
                  <a:lnTo>
                    <a:pt x="119976" y="350469"/>
                  </a:lnTo>
                  <a:lnTo>
                    <a:pt x="2122792" y="350469"/>
                  </a:lnTo>
                  <a:lnTo>
                    <a:pt x="2169377" y="341002"/>
                  </a:lnTo>
                  <a:lnTo>
                    <a:pt x="2207526" y="315226"/>
                  </a:lnTo>
                  <a:lnTo>
                    <a:pt x="2233302" y="277077"/>
                  </a:lnTo>
                  <a:lnTo>
                    <a:pt x="2242769" y="230492"/>
                  </a:lnTo>
                  <a:lnTo>
                    <a:pt x="2242769" y="119976"/>
                  </a:lnTo>
                  <a:lnTo>
                    <a:pt x="2233302" y="73391"/>
                  </a:lnTo>
                  <a:lnTo>
                    <a:pt x="2207526" y="35242"/>
                  </a:lnTo>
                  <a:lnTo>
                    <a:pt x="2169377" y="9466"/>
                  </a:lnTo>
                  <a:lnTo>
                    <a:pt x="2122792" y="0"/>
                  </a:lnTo>
                  <a:close/>
                </a:path>
              </a:pathLst>
            </a:custGeom>
            <a:solidFill>
              <a:srgbClr val="274F60"/>
            </a:solidFill>
          </p:spPr>
          <p:txBody>
            <a:bodyPr wrap="square" lIns="0" tIns="0" rIns="0" bIns="0" rtlCol="0"/>
            <a:lstStyle/>
            <a:p>
              <a:endParaRPr/>
            </a:p>
          </p:txBody>
        </p:sp>
        <p:sp>
          <p:nvSpPr>
            <p:cNvPr id="67" name="object 67"/>
            <p:cNvSpPr/>
            <p:nvPr/>
          </p:nvSpPr>
          <p:spPr>
            <a:xfrm>
              <a:off x="4974615" y="6394504"/>
              <a:ext cx="2242820" cy="350520"/>
            </a:xfrm>
            <a:custGeom>
              <a:avLst/>
              <a:gdLst/>
              <a:ahLst/>
              <a:cxnLst/>
              <a:rect l="l" t="t" r="r" b="b"/>
              <a:pathLst>
                <a:path w="2242820" h="350520">
                  <a:moveTo>
                    <a:pt x="2122792" y="350469"/>
                  </a:moveTo>
                  <a:lnTo>
                    <a:pt x="119976" y="350469"/>
                  </a:lnTo>
                  <a:lnTo>
                    <a:pt x="73391" y="341002"/>
                  </a:lnTo>
                  <a:lnTo>
                    <a:pt x="35242" y="315226"/>
                  </a:lnTo>
                  <a:lnTo>
                    <a:pt x="9466" y="277077"/>
                  </a:lnTo>
                  <a:lnTo>
                    <a:pt x="0" y="230492"/>
                  </a:lnTo>
                  <a:lnTo>
                    <a:pt x="0" y="119976"/>
                  </a:lnTo>
                  <a:lnTo>
                    <a:pt x="9466" y="73391"/>
                  </a:lnTo>
                  <a:lnTo>
                    <a:pt x="35242" y="35242"/>
                  </a:lnTo>
                  <a:lnTo>
                    <a:pt x="73391" y="9466"/>
                  </a:lnTo>
                  <a:lnTo>
                    <a:pt x="119976" y="0"/>
                  </a:lnTo>
                  <a:lnTo>
                    <a:pt x="2122792" y="0"/>
                  </a:lnTo>
                  <a:lnTo>
                    <a:pt x="2169377" y="9466"/>
                  </a:lnTo>
                  <a:lnTo>
                    <a:pt x="2207526" y="35242"/>
                  </a:lnTo>
                  <a:lnTo>
                    <a:pt x="2233302" y="73391"/>
                  </a:lnTo>
                  <a:lnTo>
                    <a:pt x="2242769" y="119976"/>
                  </a:lnTo>
                  <a:lnTo>
                    <a:pt x="2242769" y="230492"/>
                  </a:lnTo>
                  <a:lnTo>
                    <a:pt x="2233302" y="277077"/>
                  </a:lnTo>
                  <a:lnTo>
                    <a:pt x="2207526" y="315226"/>
                  </a:lnTo>
                  <a:lnTo>
                    <a:pt x="2169377" y="341002"/>
                  </a:lnTo>
                  <a:lnTo>
                    <a:pt x="2122792" y="350469"/>
                  </a:lnTo>
                  <a:close/>
                </a:path>
              </a:pathLst>
            </a:custGeom>
            <a:ln w="12700">
              <a:solidFill>
                <a:srgbClr val="05142B"/>
              </a:solidFill>
            </a:ln>
          </p:spPr>
          <p:txBody>
            <a:bodyPr wrap="square" lIns="0" tIns="0" rIns="0" bIns="0" rtlCol="0"/>
            <a:lstStyle/>
            <a:p>
              <a:endParaRPr/>
            </a:p>
          </p:txBody>
        </p:sp>
        <p:pic>
          <p:nvPicPr>
            <p:cNvPr id="68" name="object 68"/>
            <p:cNvPicPr/>
            <p:nvPr/>
          </p:nvPicPr>
          <p:blipFill>
            <a:blip r:embed="rId4" cstate="print"/>
            <a:stretch>
              <a:fillRect/>
            </a:stretch>
          </p:blipFill>
          <p:spPr>
            <a:xfrm>
              <a:off x="5059743" y="6434772"/>
              <a:ext cx="270797" cy="270793"/>
            </a:xfrm>
            <a:prstGeom prst="rect">
              <a:avLst/>
            </a:prstGeom>
          </p:spPr>
        </p:pic>
      </p:grpSp>
      <p:grpSp>
        <p:nvGrpSpPr>
          <p:cNvPr id="69" name="object 69"/>
          <p:cNvGrpSpPr/>
          <p:nvPr/>
        </p:nvGrpSpPr>
        <p:grpSpPr>
          <a:xfrm>
            <a:off x="11634089" y="0"/>
            <a:ext cx="558165" cy="666750"/>
            <a:chOff x="11634089" y="0"/>
            <a:chExt cx="558165" cy="666750"/>
          </a:xfrm>
        </p:grpSpPr>
        <p:sp>
          <p:nvSpPr>
            <p:cNvPr id="70" name="object 70"/>
            <p:cNvSpPr/>
            <p:nvPr/>
          </p:nvSpPr>
          <p:spPr>
            <a:xfrm>
              <a:off x="11640439" y="0"/>
              <a:ext cx="551815" cy="660400"/>
            </a:xfrm>
            <a:custGeom>
              <a:avLst/>
              <a:gdLst/>
              <a:ahLst/>
              <a:cxnLst/>
              <a:rect l="l" t="t" r="r" b="b"/>
              <a:pathLst>
                <a:path w="551815" h="660400">
                  <a:moveTo>
                    <a:pt x="551573" y="0"/>
                  </a:moveTo>
                  <a:lnTo>
                    <a:pt x="2706" y="0"/>
                  </a:lnTo>
                  <a:lnTo>
                    <a:pt x="1543" y="13990"/>
                  </a:lnTo>
                  <a:lnTo>
                    <a:pt x="682" y="28235"/>
                  </a:lnTo>
                  <a:lnTo>
                    <a:pt x="169" y="42237"/>
                  </a:lnTo>
                  <a:lnTo>
                    <a:pt x="0" y="56095"/>
                  </a:lnTo>
                  <a:lnTo>
                    <a:pt x="1944" y="104954"/>
                  </a:lnTo>
                  <a:lnTo>
                    <a:pt x="7686" y="152785"/>
                  </a:lnTo>
                  <a:lnTo>
                    <a:pt x="17085" y="199435"/>
                  </a:lnTo>
                  <a:lnTo>
                    <a:pt x="30002" y="244750"/>
                  </a:lnTo>
                  <a:lnTo>
                    <a:pt x="46296" y="288579"/>
                  </a:lnTo>
                  <a:lnTo>
                    <a:pt x="65829" y="330768"/>
                  </a:lnTo>
                  <a:lnTo>
                    <a:pt x="88460" y="371163"/>
                  </a:lnTo>
                  <a:lnTo>
                    <a:pt x="114051" y="409612"/>
                  </a:lnTo>
                  <a:lnTo>
                    <a:pt x="142461" y="445961"/>
                  </a:lnTo>
                  <a:lnTo>
                    <a:pt x="173551" y="480057"/>
                  </a:lnTo>
                  <a:lnTo>
                    <a:pt x="207181" y="511748"/>
                  </a:lnTo>
                  <a:lnTo>
                    <a:pt x="243211" y="540880"/>
                  </a:lnTo>
                  <a:lnTo>
                    <a:pt x="281503" y="567301"/>
                  </a:lnTo>
                  <a:lnTo>
                    <a:pt x="321916" y="590856"/>
                  </a:lnTo>
                  <a:lnTo>
                    <a:pt x="364310" y="611393"/>
                  </a:lnTo>
                  <a:lnTo>
                    <a:pt x="408547" y="628759"/>
                  </a:lnTo>
                  <a:lnTo>
                    <a:pt x="454486" y="642800"/>
                  </a:lnTo>
                  <a:lnTo>
                    <a:pt x="501988" y="653364"/>
                  </a:lnTo>
                  <a:lnTo>
                    <a:pt x="551386" y="660365"/>
                  </a:lnTo>
                  <a:lnTo>
                    <a:pt x="551573" y="660365"/>
                  </a:lnTo>
                  <a:lnTo>
                    <a:pt x="551573" y="0"/>
                  </a:lnTo>
                  <a:close/>
                </a:path>
              </a:pathLst>
            </a:custGeom>
            <a:solidFill>
              <a:srgbClr val="274F60"/>
            </a:solidFill>
          </p:spPr>
          <p:txBody>
            <a:bodyPr wrap="square" lIns="0" tIns="0" rIns="0" bIns="0" rtlCol="0"/>
            <a:lstStyle/>
            <a:p>
              <a:endParaRPr/>
            </a:p>
          </p:txBody>
        </p:sp>
        <p:sp>
          <p:nvSpPr>
            <p:cNvPr id="71" name="object 71"/>
            <p:cNvSpPr/>
            <p:nvPr/>
          </p:nvSpPr>
          <p:spPr>
            <a:xfrm>
              <a:off x="11634089" y="0"/>
              <a:ext cx="558165" cy="666750"/>
            </a:xfrm>
            <a:custGeom>
              <a:avLst/>
              <a:gdLst/>
              <a:ahLst/>
              <a:cxnLst/>
              <a:rect l="l" t="t" r="r" b="b"/>
              <a:pathLst>
                <a:path w="558165" h="666750">
                  <a:moveTo>
                    <a:pt x="15430" y="0"/>
                  </a:moveTo>
                  <a:lnTo>
                    <a:pt x="2682" y="0"/>
                  </a:lnTo>
                  <a:lnTo>
                    <a:pt x="1559" y="13537"/>
                  </a:lnTo>
                  <a:lnTo>
                    <a:pt x="690" y="27927"/>
                  </a:lnTo>
                  <a:lnTo>
                    <a:pt x="177" y="41940"/>
                  </a:lnTo>
                  <a:lnTo>
                    <a:pt x="0" y="56095"/>
                  </a:lnTo>
                  <a:lnTo>
                    <a:pt x="2018" y="104695"/>
                  </a:lnTo>
                  <a:lnTo>
                    <a:pt x="2104" y="106766"/>
                  </a:lnTo>
                  <a:lnTo>
                    <a:pt x="8358" y="156742"/>
                  </a:lnTo>
                  <a:lnTo>
                    <a:pt x="18676" y="205802"/>
                  </a:lnTo>
                  <a:lnTo>
                    <a:pt x="32972" y="253723"/>
                  </a:lnTo>
                  <a:lnTo>
                    <a:pt x="51158" y="300282"/>
                  </a:lnTo>
                  <a:lnTo>
                    <a:pt x="73148" y="345258"/>
                  </a:lnTo>
                  <a:lnTo>
                    <a:pt x="98855" y="388429"/>
                  </a:lnTo>
                  <a:lnTo>
                    <a:pt x="128192" y="429572"/>
                  </a:lnTo>
                  <a:lnTo>
                    <a:pt x="161074" y="468464"/>
                  </a:lnTo>
                  <a:lnTo>
                    <a:pt x="196792" y="504314"/>
                  </a:lnTo>
                  <a:lnTo>
                    <a:pt x="235066" y="536954"/>
                  </a:lnTo>
                  <a:lnTo>
                    <a:pt x="275681" y="566278"/>
                  </a:lnTo>
                  <a:lnTo>
                    <a:pt x="318424" y="592179"/>
                  </a:lnTo>
                  <a:lnTo>
                    <a:pt x="363083" y="614551"/>
                  </a:lnTo>
                  <a:lnTo>
                    <a:pt x="409445" y="633287"/>
                  </a:lnTo>
                  <a:lnTo>
                    <a:pt x="457296" y="648280"/>
                  </a:lnTo>
                  <a:lnTo>
                    <a:pt x="506424" y="659423"/>
                  </a:lnTo>
                  <a:lnTo>
                    <a:pt x="556615" y="666610"/>
                  </a:lnTo>
                  <a:lnTo>
                    <a:pt x="557923" y="666743"/>
                  </a:lnTo>
                  <a:lnTo>
                    <a:pt x="557923" y="653975"/>
                  </a:lnTo>
                  <a:lnTo>
                    <a:pt x="510129" y="647192"/>
                  </a:lnTo>
                  <a:lnTo>
                    <a:pt x="463618" y="636828"/>
                  </a:lnTo>
                  <a:lnTo>
                    <a:pt x="418528" y="623031"/>
                  </a:lnTo>
                  <a:lnTo>
                    <a:pt x="375009" y="605947"/>
                  </a:lnTo>
                  <a:lnTo>
                    <a:pt x="333211" y="585726"/>
                  </a:lnTo>
                  <a:lnTo>
                    <a:pt x="293283" y="562515"/>
                  </a:lnTo>
                  <a:lnTo>
                    <a:pt x="255376" y="536463"/>
                  </a:lnTo>
                  <a:lnTo>
                    <a:pt x="219640" y="507717"/>
                  </a:lnTo>
                  <a:lnTo>
                    <a:pt x="186224" y="476425"/>
                  </a:lnTo>
                  <a:lnTo>
                    <a:pt x="155279" y="442736"/>
                  </a:lnTo>
                  <a:lnTo>
                    <a:pt x="126955" y="406798"/>
                  </a:lnTo>
                  <a:lnTo>
                    <a:pt x="101401" y="368759"/>
                  </a:lnTo>
                  <a:lnTo>
                    <a:pt x="78768" y="328767"/>
                  </a:lnTo>
                  <a:lnTo>
                    <a:pt x="59205" y="286970"/>
                  </a:lnTo>
                  <a:lnTo>
                    <a:pt x="42863" y="243517"/>
                  </a:lnTo>
                  <a:lnTo>
                    <a:pt x="29891" y="198554"/>
                  </a:lnTo>
                  <a:lnTo>
                    <a:pt x="20440" y="152231"/>
                  </a:lnTo>
                  <a:lnTo>
                    <a:pt x="14660" y="104695"/>
                  </a:lnTo>
                  <a:lnTo>
                    <a:pt x="12700" y="56095"/>
                  </a:lnTo>
                  <a:lnTo>
                    <a:pt x="12880" y="42079"/>
                  </a:lnTo>
                  <a:lnTo>
                    <a:pt x="13410" y="27927"/>
                  </a:lnTo>
                  <a:lnTo>
                    <a:pt x="14269" y="13897"/>
                  </a:lnTo>
                  <a:lnTo>
                    <a:pt x="15430" y="0"/>
                  </a:lnTo>
                  <a:close/>
                </a:path>
              </a:pathLst>
            </a:custGeom>
            <a:solidFill>
              <a:srgbClr val="05142B"/>
            </a:solidFill>
          </p:spPr>
          <p:txBody>
            <a:bodyPr wrap="square" lIns="0" tIns="0" rIns="0" bIns="0" rtlCol="0"/>
            <a:lstStyle/>
            <a:p>
              <a:endParaRPr/>
            </a:p>
          </p:txBody>
        </p:sp>
      </p:grpSp>
      <p:sp>
        <p:nvSpPr>
          <p:cNvPr id="72" name="object 72"/>
          <p:cNvSpPr txBox="1"/>
          <p:nvPr/>
        </p:nvSpPr>
        <p:spPr>
          <a:xfrm>
            <a:off x="11880760" y="49580"/>
            <a:ext cx="193040" cy="391160"/>
          </a:xfrm>
          <a:prstGeom prst="rect">
            <a:avLst/>
          </a:prstGeom>
        </p:spPr>
        <p:txBody>
          <a:bodyPr vert="horz" wrap="square" lIns="0" tIns="12700" rIns="0" bIns="0" rtlCol="0">
            <a:spAutoFit/>
          </a:bodyPr>
          <a:lstStyle/>
          <a:p>
            <a:pPr marL="12700" algn="ctr">
              <a:lnSpc>
                <a:spcPct val="100000"/>
              </a:lnSpc>
              <a:spcBef>
                <a:spcPts val="100"/>
              </a:spcBef>
            </a:pPr>
            <a:r>
              <a:rPr sz="2400" b="1" dirty="0">
                <a:solidFill>
                  <a:srgbClr val="FFFFFF"/>
                </a:solidFill>
                <a:latin typeface="Grammarsaurus" pitchFamily="2" charset="0"/>
                <a:cs typeface="Gill Sans MT"/>
              </a:rPr>
              <a:t>5</a:t>
            </a:r>
            <a:endParaRPr sz="2400" dirty="0">
              <a:latin typeface="Grammarsaurus" pitchFamily="2" charset="0"/>
              <a:cs typeface="Gill Sans MT"/>
            </a:endParaRPr>
          </a:p>
        </p:txBody>
      </p:sp>
      <p:cxnSp>
        <p:nvCxnSpPr>
          <p:cNvPr id="75" name="Пряма сполучна лінія 74"/>
          <p:cNvCxnSpPr/>
          <p:nvPr/>
        </p:nvCxnSpPr>
        <p:spPr>
          <a:xfrm>
            <a:off x="5867400" y="3708000"/>
            <a:ext cx="1746000" cy="0"/>
          </a:xfrm>
          <a:prstGeom prst="line">
            <a:avLst/>
          </a:prstGeom>
          <a:ln w="19050">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76" name="Пряма сполучна лінія 75"/>
          <p:cNvCxnSpPr/>
          <p:nvPr/>
        </p:nvCxnSpPr>
        <p:spPr>
          <a:xfrm>
            <a:off x="5330540" y="4752000"/>
            <a:ext cx="2286000" cy="0"/>
          </a:xfrm>
          <a:prstGeom prst="line">
            <a:avLst/>
          </a:prstGeom>
          <a:ln w="19050">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77" name="Пряма сполучна лінія 76"/>
          <p:cNvCxnSpPr/>
          <p:nvPr/>
        </p:nvCxnSpPr>
        <p:spPr>
          <a:xfrm>
            <a:off x="5886042" y="5832237"/>
            <a:ext cx="1746000" cy="0"/>
          </a:xfrm>
          <a:prstGeom prst="line">
            <a:avLst/>
          </a:prstGeom>
          <a:ln w="19050">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sp>
        <p:nvSpPr>
          <p:cNvPr id="78" name="object 90"/>
          <p:cNvSpPr txBox="1"/>
          <p:nvPr/>
        </p:nvSpPr>
        <p:spPr>
          <a:xfrm>
            <a:off x="5382723" y="6468763"/>
            <a:ext cx="1745717" cy="172483"/>
          </a:xfrm>
          <a:prstGeom prst="rect">
            <a:avLst/>
          </a:prstGeom>
        </p:spPr>
        <p:txBody>
          <a:bodyPr vert="horz" wrap="square" lIns="0" tIns="3175" rIns="0" bIns="0" rtlCol="0">
            <a:spAutoFit/>
          </a:bodyPr>
          <a:lstStyle/>
          <a:p>
            <a:pPr marL="12700">
              <a:lnSpc>
                <a:spcPct val="100000"/>
              </a:lnSpc>
              <a:spcBef>
                <a:spcPts val="25"/>
              </a:spcBef>
            </a:pPr>
            <a:r>
              <a:rPr sz="1100" b="1" spc="-30" dirty="0">
                <a:solidFill>
                  <a:srgbClr val="FFFFFF"/>
                </a:solidFill>
                <a:latin typeface="Grammarsaurus" pitchFamily="2" charset="0"/>
                <a:cs typeface="Gill Sans MT"/>
              </a:rPr>
              <a:t>www.grammarsaurus.co.uk</a:t>
            </a:r>
            <a:endParaRPr sz="1100" spc="-30" dirty="0">
              <a:latin typeface="Grammarsaurus" pitchFamily="2" charset="0"/>
              <a:cs typeface="Gill Sans MT"/>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object 2"/>
          <p:cNvGrpSpPr/>
          <p:nvPr/>
        </p:nvGrpSpPr>
        <p:grpSpPr>
          <a:xfrm>
            <a:off x="721518" y="138690"/>
            <a:ext cx="1536065" cy="514350"/>
            <a:chOff x="721518" y="138690"/>
            <a:chExt cx="1536065" cy="514350"/>
          </a:xfrm>
        </p:grpSpPr>
        <p:sp>
          <p:nvSpPr>
            <p:cNvPr id="3" name="object 3"/>
            <p:cNvSpPr/>
            <p:nvPr/>
          </p:nvSpPr>
          <p:spPr>
            <a:xfrm>
              <a:off x="727392" y="144564"/>
              <a:ext cx="1524000" cy="502920"/>
            </a:xfrm>
            <a:custGeom>
              <a:avLst/>
              <a:gdLst/>
              <a:ahLst/>
              <a:cxnLst/>
              <a:rect l="l" t="t" r="r" b="b"/>
              <a:pathLst>
                <a:path w="1524000" h="502920">
                  <a:moveTo>
                    <a:pt x="1488744" y="0"/>
                  </a:moveTo>
                  <a:lnTo>
                    <a:pt x="35242" y="0"/>
                  </a:lnTo>
                  <a:lnTo>
                    <a:pt x="21522" y="2768"/>
                  </a:lnTo>
                  <a:lnTo>
                    <a:pt x="10320" y="10320"/>
                  </a:lnTo>
                  <a:lnTo>
                    <a:pt x="2768" y="21522"/>
                  </a:lnTo>
                  <a:lnTo>
                    <a:pt x="0" y="35242"/>
                  </a:lnTo>
                  <a:lnTo>
                    <a:pt x="0" y="467220"/>
                  </a:lnTo>
                  <a:lnTo>
                    <a:pt x="2768" y="480942"/>
                  </a:lnTo>
                  <a:lnTo>
                    <a:pt x="10320" y="492148"/>
                  </a:lnTo>
                  <a:lnTo>
                    <a:pt x="21522" y="499704"/>
                  </a:lnTo>
                  <a:lnTo>
                    <a:pt x="35242" y="502475"/>
                  </a:lnTo>
                  <a:lnTo>
                    <a:pt x="1488744" y="502475"/>
                  </a:lnTo>
                  <a:lnTo>
                    <a:pt x="1502466" y="499704"/>
                  </a:lnTo>
                  <a:lnTo>
                    <a:pt x="1513673" y="492148"/>
                  </a:lnTo>
                  <a:lnTo>
                    <a:pt x="1521229" y="480942"/>
                  </a:lnTo>
                  <a:lnTo>
                    <a:pt x="1524000" y="467220"/>
                  </a:lnTo>
                  <a:lnTo>
                    <a:pt x="1524000" y="35242"/>
                  </a:lnTo>
                  <a:lnTo>
                    <a:pt x="1521229" y="21522"/>
                  </a:lnTo>
                  <a:lnTo>
                    <a:pt x="1513673" y="10320"/>
                  </a:lnTo>
                  <a:lnTo>
                    <a:pt x="1502466" y="2768"/>
                  </a:lnTo>
                  <a:lnTo>
                    <a:pt x="1488744" y="0"/>
                  </a:lnTo>
                  <a:close/>
                </a:path>
              </a:pathLst>
            </a:custGeom>
            <a:solidFill>
              <a:srgbClr val="4AF6C7"/>
            </a:solidFill>
          </p:spPr>
          <p:txBody>
            <a:bodyPr wrap="square" lIns="0" tIns="0" rIns="0" bIns="0" rtlCol="0"/>
            <a:lstStyle/>
            <a:p>
              <a:endParaRPr/>
            </a:p>
          </p:txBody>
        </p:sp>
        <p:sp>
          <p:nvSpPr>
            <p:cNvPr id="4" name="object 4"/>
            <p:cNvSpPr/>
            <p:nvPr/>
          </p:nvSpPr>
          <p:spPr>
            <a:xfrm>
              <a:off x="727392" y="144564"/>
              <a:ext cx="1524000" cy="502920"/>
            </a:xfrm>
            <a:custGeom>
              <a:avLst/>
              <a:gdLst/>
              <a:ahLst/>
              <a:cxnLst/>
              <a:rect l="l" t="t" r="r" b="b"/>
              <a:pathLst>
                <a:path w="1524000" h="502920">
                  <a:moveTo>
                    <a:pt x="1488744" y="502475"/>
                  </a:moveTo>
                  <a:lnTo>
                    <a:pt x="35242" y="502475"/>
                  </a:lnTo>
                  <a:lnTo>
                    <a:pt x="21522" y="499704"/>
                  </a:lnTo>
                  <a:lnTo>
                    <a:pt x="10320" y="492148"/>
                  </a:lnTo>
                  <a:lnTo>
                    <a:pt x="2768" y="480942"/>
                  </a:lnTo>
                  <a:lnTo>
                    <a:pt x="0" y="467220"/>
                  </a:lnTo>
                  <a:lnTo>
                    <a:pt x="0" y="35242"/>
                  </a:lnTo>
                  <a:lnTo>
                    <a:pt x="2768" y="21522"/>
                  </a:lnTo>
                  <a:lnTo>
                    <a:pt x="10320" y="10320"/>
                  </a:lnTo>
                  <a:lnTo>
                    <a:pt x="21522" y="2768"/>
                  </a:lnTo>
                  <a:lnTo>
                    <a:pt x="35242" y="0"/>
                  </a:lnTo>
                  <a:lnTo>
                    <a:pt x="1488744" y="0"/>
                  </a:lnTo>
                  <a:lnTo>
                    <a:pt x="1502466" y="2768"/>
                  </a:lnTo>
                  <a:lnTo>
                    <a:pt x="1513673" y="10320"/>
                  </a:lnTo>
                  <a:lnTo>
                    <a:pt x="1521229" y="21522"/>
                  </a:lnTo>
                  <a:lnTo>
                    <a:pt x="1524000" y="35242"/>
                  </a:lnTo>
                  <a:lnTo>
                    <a:pt x="1524000" y="467220"/>
                  </a:lnTo>
                  <a:lnTo>
                    <a:pt x="1521229" y="480942"/>
                  </a:lnTo>
                  <a:lnTo>
                    <a:pt x="1513673" y="492148"/>
                  </a:lnTo>
                  <a:lnTo>
                    <a:pt x="1502466" y="499704"/>
                  </a:lnTo>
                  <a:lnTo>
                    <a:pt x="1488744" y="502475"/>
                  </a:lnTo>
                </a:path>
              </a:pathLst>
            </a:custGeom>
            <a:ln w="11747">
              <a:solidFill>
                <a:srgbClr val="0A1730"/>
              </a:solidFill>
            </a:ln>
          </p:spPr>
          <p:txBody>
            <a:bodyPr wrap="square" lIns="0" tIns="0" rIns="0" bIns="0" rtlCol="0"/>
            <a:lstStyle/>
            <a:p>
              <a:endParaRPr/>
            </a:p>
          </p:txBody>
        </p:sp>
      </p:grpSp>
      <p:sp>
        <p:nvSpPr>
          <p:cNvPr id="5" name="object 5"/>
          <p:cNvSpPr txBox="1"/>
          <p:nvPr/>
        </p:nvSpPr>
        <p:spPr>
          <a:xfrm>
            <a:off x="979200" y="217545"/>
            <a:ext cx="1160525" cy="339195"/>
          </a:xfrm>
          <a:prstGeom prst="rect">
            <a:avLst/>
          </a:prstGeom>
        </p:spPr>
        <p:txBody>
          <a:bodyPr vert="horz" wrap="square" lIns="0" tIns="15875" rIns="0" bIns="0" rtlCol="0">
            <a:spAutoFit/>
          </a:bodyPr>
          <a:lstStyle/>
          <a:p>
            <a:pPr marL="12700">
              <a:lnSpc>
                <a:spcPct val="100000"/>
              </a:lnSpc>
              <a:spcBef>
                <a:spcPts val="125"/>
              </a:spcBef>
            </a:pPr>
            <a:r>
              <a:rPr sz="2100" b="1" dirty="0">
                <a:solidFill>
                  <a:srgbClr val="05142B"/>
                </a:solidFill>
                <a:latin typeface="Grammarsaurus" pitchFamily="2" charset="0"/>
                <a:cs typeface="Gill Sans MT"/>
              </a:rPr>
              <a:t>answers</a:t>
            </a:r>
            <a:endParaRPr sz="2100" dirty="0">
              <a:latin typeface="Grammarsaurus" pitchFamily="2" charset="0"/>
              <a:cs typeface="Gill Sans MT"/>
            </a:endParaRPr>
          </a:p>
        </p:txBody>
      </p:sp>
      <p:pic>
        <p:nvPicPr>
          <p:cNvPr id="6" name="object 6"/>
          <p:cNvPicPr/>
          <p:nvPr/>
        </p:nvPicPr>
        <p:blipFill>
          <a:blip r:embed="rId2" cstate="print"/>
          <a:stretch>
            <a:fillRect/>
          </a:stretch>
        </p:blipFill>
        <p:spPr>
          <a:xfrm>
            <a:off x="7132434" y="2763596"/>
            <a:ext cx="1017294" cy="1344456"/>
          </a:xfrm>
          <a:prstGeom prst="rect">
            <a:avLst/>
          </a:prstGeom>
        </p:spPr>
      </p:pic>
      <p:sp>
        <p:nvSpPr>
          <p:cNvPr id="7" name="object 7"/>
          <p:cNvSpPr txBox="1"/>
          <p:nvPr/>
        </p:nvSpPr>
        <p:spPr>
          <a:xfrm>
            <a:off x="1580197" y="2484000"/>
            <a:ext cx="5354955" cy="2954655"/>
          </a:xfrm>
          <a:prstGeom prst="rect">
            <a:avLst/>
          </a:prstGeom>
        </p:spPr>
        <p:txBody>
          <a:bodyPr vert="horz" wrap="square" lIns="0" tIns="35560" rIns="0" bIns="0" rtlCol="0">
            <a:spAutoFit/>
          </a:bodyPr>
          <a:lstStyle/>
          <a:p>
            <a:pPr marL="12700" marR="5080">
              <a:lnSpc>
                <a:spcPts val="3240"/>
              </a:lnSpc>
              <a:spcBef>
                <a:spcPts val="280"/>
              </a:spcBef>
            </a:pPr>
            <a:r>
              <a:rPr sz="2650" spc="-150" dirty="0">
                <a:solidFill>
                  <a:srgbClr val="010101"/>
                </a:solidFill>
                <a:latin typeface="Grammarsaurus" pitchFamily="2" charset="0"/>
                <a:cs typeface="Gill Sans MT"/>
              </a:rPr>
              <a:t>In the past, computers were too big and expensive to have in people’s homes.</a:t>
            </a:r>
            <a:endParaRPr sz="2650" spc="-150" dirty="0">
              <a:latin typeface="Grammarsaurus" pitchFamily="2" charset="0"/>
              <a:cs typeface="Gill Sans MT"/>
            </a:endParaRPr>
          </a:p>
          <a:p>
            <a:pPr>
              <a:lnSpc>
                <a:spcPct val="100000"/>
              </a:lnSpc>
              <a:spcBef>
                <a:spcPts val="40"/>
              </a:spcBef>
            </a:pPr>
            <a:endParaRPr sz="2650" spc="-150" dirty="0">
              <a:latin typeface="Grammarsaurus" pitchFamily="2" charset="0"/>
              <a:cs typeface="Gill Sans MT"/>
            </a:endParaRPr>
          </a:p>
          <a:p>
            <a:pPr marL="12700" marR="688975">
              <a:lnSpc>
                <a:spcPts val="3240"/>
              </a:lnSpc>
              <a:spcBef>
                <a:spcPts val="5"/>
              </a:spcBef>
            </a:pPr>
            <a:r>
              <a:rPr sz="2650" spc="-150" dirty="0">
                <a:solidFill>
                  <a:srgbClr val="010101"/>
                </a:solidFill>
                <a:latin typeface="Grammarsaurus" pitchFamily="2" charset="0"/>
                <a:cs typeface="Gill Sans MT"/>
              </a:rPr>
              <a:t>In the 1990s, you could search the internet on a mobile phone.</a:t>
            </a:r>
            <a:endParaRPr sz="2650" spc="-150" dirty="0">
              <a:latin typeface="Grammarsaurus" pitchFamily="2" charset="0"/>
              <a:cs typeface="Gill Sans MT"/>
            </a:endParaRPr>
          </a:p>
          <a:p>
            <a:pPr marL="12700">
              <a:lnSpc>
                <a:spcPct val="100000"/>
              </a:lnSpc>
              <a:spcBef>
                <a:spcPts val="3400"/>
              </a:spcBef>
            </a:pPr>
            <a:r>
              <a:rPr sz="2650" spc="-150" dirty="0">
                <a:solidFill>
                  <a:srgbClr val="010101"/>
                </a:solidFill>
                <a:latin typeface="Grammarsaurus" pitchFamily="2" charset="0"/>
                <a:cs typeface="Gill Sans MT"/>
              </a:rPr>
              <a:t>Technology can make our lives easier.</a:t>
            </a:r>
            <a:endParaRPr sz="2650" spc="-150" dirty="0">
              <a:latin typeface="Grammarsaurus" pitchFamily="2" charset="0"/>
              <a:cs typeface="Gill Sans MT"/>
            </a:endParaRPr>
          </a:p>
        </p:txBody>
      </p:sp>
      <p:grpSp>
        <p:nvGrpSpPr>
          <p:cNvPr id="8" name="object 8"/>
          <p:cNvGrpSpPr/>
          <p:nvPr/>
        </p:nvGrpSpPr>
        <p:grpSpPr>
          <a:xfrm>
            <a:off x="9979532" y="2615145"/>
            <a:ext cx="365125" cy="358140"/>
            <a:chOff x="9979532" y="2615145"/>
            <a:chExt cx="365125" cy="358140"/>
          </a:xfrm>
        </p:grpSpPr>
        <p:sp>
          <p:nvSpPr>
            <p:cNvPr id="9" name="object 9"/>
            <p:cNvSpPr/>
            <p:nvPr/>
          </p:nvSpPr>
          <p:spPr>
            <a:xfrm>
              <a:off x="9988143" y="2623756"/>
              <a:ext cx="347980" cy="340995"/>
            </a:xfrm>
            <a:custGeom>
              <a:avLst/>
              <a:gdLst/>
              <a:ahLst/>
              <a:cxnLst/>
              <a:rect l="l" t="t" r="r" b="b"/>
              <a:pathLst>
                <a:path w="347979" h="340994">
                  <a:moveTo>
                    <a:pt x="306870" y="0"/>
                  </a:moveTo>
                  <a:lnTo>
                    <a:pt x="40487" y="0"/>
                  </a:lnTo>
                  <a:lnTo>
                    <a:pt x="24731" y="3181"/>
                  </a:lnTo>
                  <a:lnTo>
                    <a:pt x="11861" y="11857"/>
                  </a:lnTo>
                  <a:lnTo>
                    <a:pt x="3182" y="24726"/>
                  </a:lnTo>
                  <a:lnTo>
                    <a:pt x="0" y="40487"/>
                  </a:lnTo>
                  <a:lnTo>
                    <a:pt x="0" y="300024"/>
                  </a:lnTo>
                  <a:lnTo>
                    <a:pt x="3182" y="315786"/>
                  </a:lnTo>
                  <a:lnTo>
                    <a:pt x="11861" y="328655"/>
                  </a:lnTo>
                  <a:lnTo>
                    <a:pt x="24731" y="337331"/>
                  </a:lnTo>
                  <a:lnTo>
                    <a:pt x="40487" y="340512"/>
                  </a:lnTo>
                  <a:lnTo>
                    <a:pt x="306870" y="340512"/>
                  </a:lnTo>
                  <a:lnTo>
                    <a:pt x="322631" y="337331"/>
                  </a:lnTo>
                  <a:lnTo>
                    <a:pt x="335500" y="328655"/>
                  </a:lnTo>
                  <a:lnTo>
                    <a:pt x="344176" y="315786"/>
                  </a:lnTo>
                  <a:lnTo>
                    <a:pt x="347357" y="300024"/>
                  </a:lnTo>
                  <a:lnTo>
                    <a:pt x="347357" y="40487"/>
                  </a:lnTo>
                  <a:lnTo>
                    <a:pt x="344176" y="24726"/>
                  </a:lnTo>
                  <a:lnTo>
                    <a:pt x="335500" y="11857"/>
                  </a:lnTo>
                  <a:lnTo>
                    <a:pt x="322631" y="3181"/>
                  </a:lnTo>
                  <a:lnTo>
                    <a:pt x="306870" y="0"/>
                  </a:lnTo>
                  <a:close/>
                </a:path>
              </a:pathLst>
            </a:custGeom>
            <a:solidFill>
              <a:srgbClr val="FFFFFF"/>
            </a:solidFill>
          </p:spPr>
          <p:txBody>
            <a:bodyPr wrap="square" lIns="0" tIns="0" rIns="0" bIns="0" rtlCol="0"/>
            <a:lstStyle/>
            <a:p>
              <a:endParaRPr/>
            </a:p>
          </p:txBody>
        </p:sp>
        <p:sp>
          <p:nvSpPr>
            <p:cNvPr id="10" name="object 10"/>
            <p:cNvSpPr/>
            <p:nvPr/>
          </p:nvSpPr>
          <p:spPr>
            <a:xfrm>
              <a:off x="9988143" y="2623756"/>
              <a:ext cx="347980" cy="340995"/>
            </a:xfrm>
            <a:custGeom>
              <a:avLst/>
              <a:gdLst/>
              <a:ahLst/>
              <a:cxnLst/>
              <a:rect l="l" t="t" r="r" b="b"/>
              <a:pathLst>
                <a:path w="347979" h="340994">
                  <a:moveTo>
                    <a:pt x="40487" y="0"/>
                  </a:moveTo>
                  <a:lnTo>
                    <a:pt x="306870" y="0"/>
                  </a:lnTo>
                  <a:lnTo>
                    <a:pt x="322631" y="3181"/>
                  </a:lnTo>
                  <a:lnTo>
                    <a:pt x="335500" y="11857"/>
                  </a:lnTo>
                  <a:lnTo>
                    <a:pt x="344176" y="24726"/>
                  </a:lnTo>
                  <a:lnTo>
                    <a:pt x="347357" y="40487"/>
                  </a:lnTo>
                  <a:lnTo>
                    <a:pt x="347357" y="300024"/>
                  </a:lnTo>
                  <a:lnTo>
                    <a:pt x="344176" y="315786"/>
                  </a:lnTo>
                  <a:lnTo>
                    <a:pt x="335500" y="328655"/>
                  </a:lnTo>
                  <a:lnTo>
                    <a:pt x="322631" y="337331"/>
                  </a:lnTo>
                  <a:lnTo>
                    <a:pt x="306870" y="340512"/>
                  </a:lnTo>
                  <a:lnTo>
                    <a:pt x="40487" y="340512"/>
                  </a:lnTo>
                  <a:lnTo>
                    <a:pt x="24731" y="337331"/>
                  </a:lnTo>
                  <a:lnTo>
                    <a:pt x="11861" y="328655"/>
                  </a:lnTo>
                  <a:lnTo>
                    <a:pt x="3182" y="315786"/>
                  </a:lnTo>
                  <a:lnTo>
                    <a:pt x="0" y="300024"/>
                  </a:lnTo>
                  <a:lnTo>
                    <a:pt x="0" y="40487"/>
                  </a:lnTo>
                  <a:lnTo>
                    <a:pt x="3182" y="24726"/>
                  </a:lnTo>
                  <a:lnTo>
                    <a:pt x="11861" y="11857"/>
                  </a:lnTo>
                  <a:lnTo>
                    <a:pt x="24731" y="3181"/>
                  </a:lnTo>
                  <a:lnTo>
                    <a:pt x="40487" y="0"/>
                  </a:lnTo>
                  <a:close/>
                </a:path>
              </a:pathLst>
            </a:custGeom>
            <a:ln w="17221">
              <a:solidFill>
                <a:srgbClr val="424242"/>
              </a:solidFill>
            </a:ln>
          </p:spPr>
          <p:txBody>
            <a:bodyPr wrap="square" lIns="0" tIns="0" rIns="0" bIns="0" rtlCol="0"/>
            <a:lstStyle/>
            <a:p>
              <a:endParaRPr/>
            </a:p>
          </p:txBody>
        </p:sp>
      </p:grpSp>
      <p:grpSp>
        <p:nvGrpSpPr>
          <p:cNvPr id="11" name="object 11"/>
          <p:cNvGrpSpPr/>
          <p:nvPr/>
        </p:nvGrpSpPr>
        <p:grpSpPr>
          <a:xfrm>
            <a:off x="8803855" y="2005787"/>
            <a:ext cx="749935" cy="372745"/>
            <a:chOff x="8803855" y="2005787"/>
            <a:chExt cx="749935" cy="372745"/>
          </a:xfrm>
        </p:grpSpPr>
        <p:sp>
          <p:nvSpPr>
            <p:cNvPr id="12" name="object 12"/>
            <p:cNvSpPr/>
            <p:nvPr/>
          </p:nvSpPr>
          <p:spPr>
            <a:xfrm>
              <a:off x="8812466" y="2014397"/>
              <a:ext cx="732790" cy="355600"/>
            </a:xfrm>
            <a:custGeom>
              <a:avLst/>
              <a:gdLst/>
              <a:ahLst/>
              <a:cxnLst/>
              <a:rect l="l" t="t" r="r" b="b"/>
              <a:pathLst>
                <a:path w="732790" h="355600">
                  <a:moveTo>
                    <a:pt x="698195" y="0"/>
                  </a:moveTo>
                  <a:lnTo>
                    <a:pt x="34455" y="0"/>
                  </a:lnTo>
                  <a:lnTo>
                    <a:pt x="21077" y="2718"/>
                  </a:lnTo>
                  <a:lnTo>
                    <a:pt x="10121" y="10121"/>
                  </a:lnTo>
                  <a:lnTo>
                    <a:pt x="2718" y="21077"/>
                  </a:lnTo>
                  <a:lnTo>
                    <a:pt x="0" y="34455"/>
                  </a:lnTo>
                  <a:lnTo>
                    <a:pt x="0" y="320548"/>
                  </a:lnTo>
                  <a:lnTo>
                    <a:pt x="2718" y="333918"/>
                  </a:lnTo>
                  <a:lnTo>
                    <a:pt x="10121" y="344870"/>
                  </a:lnTo>
                  <a:lnTo>
                    <a:pt x="21077" y="352271"/>
                  </a:lnTo>
                  <a:lnTo>
                    <a:pt x="34455" y="354990"/>
                  </a:lnTo>
                  <a:lnTo>
                    <a:pt x="698195" y="354990"/>
                  </a:lnTo>
                  <a:lnTo>
                    <a:pt x="711570" y="352271"/>
                  </a:lnTo>
                  <a:lnTo>
                    <a:pt x="722522" y="344870"/>
                  </a:lnTo>
                  <a:lnTo>
                    <a:pt x="729920" y="333918"/>
                  </a:lnTo>
                  <a:lnTo>
                    <a:pt x="732637" y="320548"/>
                  </a:lnTo>
                  <a:lnTo>
                    <a:pt x="732637" y="34455"/>
                  </a:lnTo>
                  <a:lnTo>
                    <a:pt x="729920" y="21077"/>
                  </a:lnTo>
                  <a:lnTo>
                    <a:pt x="722522" y="10121"/>
                  </a:lnTo>
                  <a:lnTo>
                    <a:pt x="711570" y="2718"/>
                  </a:lnTo>
                  <a:lnTo>
                    <a:pt x="698195" y="0"/>
                  </a:lnTo>
                  <a:close/>
                </a:path>
              </a:pathLst>
            </a:custGeom>
            <a:solidFill>
              <a:srgbClr val="77C044"/>
            </a:solidFill>
          </p:spPr>
          <p:txBody>
            <a:bodyPr wrap="square" lIns="0" tIns="0" rIns="0" bIns="0" rtlCol="0"/>
            <a:lstStyle/>
            <a:p>
              <a:endParaRPr/>
            </a:p>
          </p:txBody>
        </p:sp>
        <p:sp>
          <p:nvSpPr>
            <p:cNvPr id="13" name="object 13"/>
            <p:cNvSpPr/>
            <p:nvPr/>
          </p:nvSpPr>
          <p:spPr>
            <a:xfrm>
              <a:off x="8812466" y="2014397"/>
              <a:ext cx="732790" cy="355600"/>
            </a:xfrm>
            <a:custGeom>
              <a:avLst/>
              <a:gdLst/>
              <a:ahLst/>
              <a:cxnLst/>
              <a:rect l="l" t="t" r="r" b="b"/>
              <a:pathLst>
                <a:path w="732790" h="355600">
                  <a:moveTo>
                    <a:pt x="698195" y="354990"/>
                  </a:moveTo>
                  <a:lnTo>
                    <a:pt x="34455" y="354990"/>
                  </a:lnTo>
                  <a:lnTo>
                    <a:pt x="21077" y="352271"/>
                  </a:lnTo>
                  <a:lnTo>
                    <a:pt x="10121" y="344870"/>
                  </a:lnTo>
                  <a:lnTo>
                    <a:pt x="2718" y="333918"/>
                  </a:lnTo>
                  <a:lnTo>
                    <a:pt x="0" y="320548"/>
                  </a:lnTo>
                  <a:lnTo>
                    <a:pt x="0" y="34455"/>
                  </a:lnTo>
                  <a:lnTo>
                    <a:pt x="2718" y="21077"/>
                  </a:lnTo>
                  <a:lnTo>
                    <a:pt x="10121" y="10121"/>
                  </a:lnTo>
                  <a:lnTo>
                    <a:pt x="21077" y="2718"/>
                  </a:lnTo>
                  <a:lnTo>
                    <a:pt x="34455" y="0"/>
                  </a:lnTo>
                  <a:lnTo>
                    <a:pt x="698195" y="0"/>
                  </a:lnTo>
                  <a:lnTo>
                    <a:pt x="711570" y="2718"/>
                  </a:lnTo>
                  <a:lnTo>
                    <a:pt x="722522" y="10121"/>
                  </a:lnTo>
                  <a:lnTo>
                    <a:pt x="729920" y="21077"/>
                  </a:lnTo>
                  <a:lnTo>
                    <a:pt x="732637" y="34455"/>
                  </a:lnTo>
                  <a:lnTo>
                    <a:pt x="732637" y="320548"/>
                  </a:lnTo>
                  <a:lnTo>
                    <a:pt x="729920" y="333918"/>
                  </a:lnTo>
                  <a:lnTo>
                    <a:pt x="722522" y="344870"/>
                  </a:lnTo>
                  <a:lnTo>
                    <a:pt x="711570" y="352271"/>
                  </a:lnTo>
                  <a:lnTo>
                    <a:pt x="698195" y="354990"/>
                  </a:lnTo>
                  <a:close/>
                </a:path>
              </a:pathLst>
            </a:custGeom>
            <a:ln w="17221">
              <a:solidFill>
                <a:srgbClr val="40642F"/>
              </a:solidFill>
            </a:ln>
          </p:spPr>
          <p:txBody>
            <a:bodyPr wrap="square" lIns="0" tIns="0" rIns="0" bIns="0" rtlCol="0"/>
            <a:lstStyle/>
            <a:p>
              <a:endParaRPr/>
            </a:p>
          </p:txBody>
        </p:sp>
      </p:grpSp>
      <p:grpSp>
        <p:nvGrpSpPr>
          <p:cNvPr id="14" name="object 14"/>
          <p:cNvGrpSpPr/>
          <p:nvPr/>
        </p:nvGrpSpPr>
        <p:grpSpPr>
          <a:xfrm>
            <a:off x="9719157" y="2005787"/>
            <a:ext cx="889000" cy="372745"/>
            <a:chOff x="9719157" y="2005787"/>
            <a:chExt cx="889000" cy="372745"/>
          </a:xfrm>
        </p:grpSpPr>
        <p:sp>
          <p:nvSpPr>
            <p:cNvPr id="15" name="object 15"/>
            <p:cNvSpPr/>
            <p:nvPr/>
          </p:nvSpPr>
          <p:spPr>
            <a:xfrm>
              <a:off x="9727768" y="2014397"/>
              <a:ext cx="871855" cy="355600"/>
            </a:xfrm>
            <a:custGeom>
              <a:avLst/>
              <a:gdLst/>
              <a:ahLst/>
              <a:cxnLst/>
              <a:rect l="l" t="t" r="r" b="b"/>
              <a:pathLst>
                <a:path w="871854" h="355600">
                  <a:moveTo>
                    <a:pt x="836879" y="0"/>
                  </a:moveTo>
                  <a:lnTo>
                    <a:pt x="34442" y="0"/>
                  </a:lnTo>
                  <a:lnTo>
                    <a:pt x="21072" y="2718"/>
                  </a:lnTo>
                  <a:lnTo>
                    <a:pt x="10120" y="10121"/>
                  </a:lnTo>
                  <a:lnTo>
                    <a:pt x="2718" y="21077"/>
                  </a:lnTo>
                  <a:lnTo>
                    <a:pt x="0" y="34455"/>
                  </a:lnTo>
                  <a:lnTo>
                    <a:pt x="0" y="320548"/>
                  </a:lnTo>
                  <a:lnTo>
                    <a:pt x="2718" y="333918"/>
                  </a:lnTo>
                  <a:lnTo>
                    <a:pt x="10120" y="344870"/>
                  </a:lnTo>
                  <a:lnTo>
                    <a:pt x="21072" y="352271"/>
                  </a:lnTo>
                  <a:lnTo>
                    <a:pt x="34442" y="354990"/>
                  </a:lnTo>
                  <a:lnTo>
                    <a:pt x="836879" y="354990"/>
                  </a:lnTo>
                  <a:lnTo>
                    <a:pt x="850254" y="352271"/>
                  </a:lnTo>
                  <a:lnTo>
                    <a:pt x="861206" y="344870"/>
                  </a:lnTo>
                  <a:lnTo>
                    <a:pt x="868604" y="333918"/>
                  </a:lnTo>
                  <a:lnTo>
                    <a:pt x="871321" y="320548"/>
                  </a:lnTo>
                  <a:lnTo>
                    <a:pt x="871321" y="34455"/>
                  </a:lnTo>
                  <a:lnTo>
                    <a:pt x="868604" y="21077"/>
                  </a:lnTo>
                  <a:lnTo>
                    <a:pt x="861206" y="10121"/>
                  </a:lnTo>
                  <a:lnTo>
                    <a:pt x="850254" y="2718"/>
                  </a:lnTo>
                  <a:lnTo>
                    <a:pt x="836879" y="0"/>
                  </a:lnTo>
                  <a:close/>
                </a:path>
              </a:pathLst>
            </a:custGeom>
            <a:solidFill>
              <a:srgbClr val="EE405A"/>
            </a:solidFill>
          </p:spPr>
          <p:txBody>
            <a:bodyPr wrap="square" lIns="0" tIns="0" rIns="0" bIns="0" rtlCol="0"/>
            <a:lstStyle/>
            <a:p>
              <a:endParaRPr/>
            </a:p>
          </p:txBody>
        </p:sp>
        <p:sp>
          <p:nvSpPr>
            <p:cNvPr id="16" name="object 16"/>
            <p:cNvSpPr/>
            <p:nvPr/>
          </p:nvSpPr>
          <p:spPr>
            <a:xfrm>
              <a:off x="9727768" y="2014397"/>
              <a:ext cx="871855" cy="355600"/>
            </a:xfrm>
            <a:custGeom>
              <a:avLst/>
              <a:gdLst/>
              <a:ahLst/>
              <a:cxnLst/>
              <a:rect l="l" t="t" r="r" b="b"/>
              <a:pathLst>
                <a:path w="871854" h="355600">
                  <a:moveTo>
                    <a:pt x="836879" y="354990"/>
                  </a:moveTo>
                  <a:lnTo>
                    <a:pt x="34442" y="354990"/>
                  </a:lnTo>
                  <a:lnTo>
                    <a:pt x="21072" y="352271"/>
                  </a:lnTo>
                  <a:lnTo>
                    <a:pt x="10120" y="344870"/>
                  </a:lnTo>
                  <a:lnTo>
                    <a:pt x="2718" y="333918"/>
                  </a:lnTo>
                  <a:lnTo>
                    <a:pt x="0" y="320548"/>
                  </a:lnTo>
                  <a:lnTo>
                    <a:pt x="0" y="34455"/>
                  </a:lnTo>
                  <a:lnTo>
                    <a:pt x="2718" y="21077"/>
                  </a:lnTo>
                  <a:lnTo>
                    <a:pt x="10120" y="10121"/>
                  </a:lnTo>
                  <a:lnTo>
                    <a:pt x="21072" y="2718"/>
                  </a:lnTo>
                  <a:lnTo>
                    <a:pt x="34442" y="0"/>
                  </a:lnTo>
                  <a:lnTo>
                    <a:pt x="836879" y="0"/>
                  </a:lnTo>
                  <a:lnTo>
                    <a:pt x="850254" y="2718"/>
                  </a:lnTo>
                  <a:lnTo>
                    <a:pt x="861206" y="10121"/>
                  </a:lnTo>
                  <a:lnTo>
                    <a:pt x="868604" y="21077"/>
                  </a:lnTo>
                  <a:lnTo>
                    <a:pt x="871321" y="34455"/>
                  </a:lnTo>
                  <a:lnTo>
                    <a:pt x="871321" y="320548"/>
                  </a:lnTo>
                  <a:lnTo>
                    <a:pt x="868604" y="333918"/>
                  </a:lnTo>
                  <a:lnTo>
                    <a:pt x="861206" y="344870"/>
                  </a:lnTo>
                  <a:lnTo>
                    <a:pt x="850254" y="352271"/>
                  </a:lnTo>
                  <a:lnTo>
                    <a:pt x="836879" y="354990"/>
                  </a:lnTo>
                  <a:close/>
                </a:path>
              </a:pathLst>
            </a:custGeom>
            <a:ln w="17221">
              <a:solidFill>
                <a:srgbClr val="924136"/>
              </a:solidFill>
            </a:ln>
          </p:spPr>
          <p:txBody>
            <a:bodyPr wrap="square" lIns="0" tIns="0" rIns="0" bIns="0" rtlCol="0"/>
            <a:lstStyle/>
            <a:p>
              <a:endParaRPr/>
            </a:p>
          </p:txBody>
        </p:sp>
      </p:grpSp>
      <p:grpSp>
        <p:nvGrpSpPr>
          <p:cNvPr id="17" name="object 17"/>
          <p:cNvGrpSpPr/>
          <p:nvPr/>
        </p:nvGrpSpPr>
        <p:grpSpPr>
          <a:xfrm>
            <a:off x="8996502" y="2615145"/>
            <a:ext cx="365125" cy="358140"/>
            <a:chOff x="8996502" y="2615145"/>
            <a:chExt cx="365125" cy="358140"/>
          </a:xfrm>
        </p:grpSpPr>
        <p:sp>
          <p:nvSpPr>
            <p:cNvPr id="18" name="object 18"/>
            <p:cNvSpPr/>
            <p:nvPr/>
          </p:nvSpPr>
          <p:spPr>
            <a:xfrm>
              <a:off x="9005112" y="2623756"/>
              <a:ext cx="347980" cy="340995"/>
            </a:xfrm>
            <a:custGeom>
              <a:avLst/>
              <a:gdLst/>
              <a:ahLst/>
              <a:cxnLst/>
              <a:rect l="l" t="t" r="r" b="b"/>
              <a:pathLst>
                <a:path w="347979" h="340994">
                  <a:moveTo>
                    <a:pt x="306870" y="0"/>
                  </a:moveTo>
                  <a:lnTo>
                    <a:pt x="40487" y="0"/>
                  </a:lnTo>
                  <a:lnTo>
                    <a:pt x="24731" y="3181"/>
                  </a:lnTo>
                  <a:lnTo>
                    <a:pt x="11861" y="11857"/>
                  </a:lnTo>
                  <a:lnTo>
                    <a:pt x="3182" y="24726"/>
                  </a:lnTo>
                  <a:lnTo>
                    <a:pt x="0" y="40487"/>
                  </a:lnTo>
                  <a:lnTo>
                    <a:pt x="0" y="300024"/>
                  </a:lnTo>
                  <a:lnTo>
                    <a:pt x="3182" y="315786"/>
                  </a:lnTo>
                  <a:lnTo>
                    <a:pt x="11861" y="328655"/>
                  </a:lnTo>
                  <a:lnTo>
                    <a:pt x="24731" y="337331"/>
                  </a:lnTo>
                  <a:lnTo>
                    <a:pt x="40487" y="340512"/>
                  </a:lnTo>
                  <a:lnTo>
                    <a:pt x="306870" y="340512"/>
                  </a:lnTo>
                  <a:lnTo>
                    <a:pt x="322631" y="337331"/>
                  </a:lnTo>
                  <a:lnTo>
                    <a:pt x="335500" y="328655"/>
                  </a:lnTo>
                  <a:lnTo>
                    <a:pt x="344176" y="315786"/>
                  </a:lnTo>
                  <a:lnTo>
                    <a:pt x="347357" y="300024"/>
                  </a:lnTo>
                  <a:lnTo>
                    <a:pt x="347357" y="40487"/>
                  </a:lnTo>
                  <a:lnTo>
                    <a:pt x="344176" y="24726"/>
                  </a:lnTo>
                  <a:lnTo>
                    <a:pt x="335500" y="11857"/>
                  </a:lnTo>
                  <a:lnTo>
                    <a:pt x="322631" y="3181"/>
                  </a:lnTo>
                  <a:lnTo>
                    <a:pt x="306870" y="0"/>
                  </a:lnTo>
                  <a:close/>
                </a:path>
              </a:pathLst>
            </a:custGeom>
            <a:solidFill>
              <a:srgbClr val="FFFFFF"/>
            </a:solidFill>
          </p:spPr>
          <p:txBody>
            <a:bodyPr wrap="square" lIns="0" tIns="0" rIns="0" bIns="0" rtlCol="0"/>
            <a:lstStyle/>
            <a:p>
              <a:endParaRPr/>
            </a:p>
          </p:txBody>
        </p:sp>
        <p:sp>
          <p:nvSpPr>
            <p:cNvPr id="19" name="object 19"/>
            <p:cNvSpPr/>
            <p:nvPr/>
          </p:nvSpPr>
          <p:spPr>
            <a:xfrm>
              <a:off x="9005112" y="2623756"/>
              <a:ext cx="347980" cy="340995"/>
            </a:xfrm>
            <a:custGeom>
              <a:avLst/>
              <a:gdLst/>
              <a:ahLst/>
              <a:cxnLst/>
              <a:rect l="l" t="t" r="r" b="b"/>
              <a:pathLst>
                <a:path w="347979" h="340994">
                  <a:moveTo>
                    <a:pt x="40487" y="0"/>
                  </a:moveTo>
                  <a:lnTo>
                    <a:pt x="306870" y="0"/>
                  </a:lnTo>
                  <a:lnTo>
                    <a:pt x="322631" y="3181"/>
                  </a:lnTo>
                  <a:lnTo>
                    <a:pt x="335500" y="11857"/>
                  </a:lnTo>
                  <a:lnTo>
                    <a:pt x="344176" y="24726"/>
                  </a:lnTo>
                  <a:lnTo>
                    <a:pt x="347357" y="40487"/>
                  </a:lnTo>
                  <a:lnTo>
                    <a:pt x="347357" y="300024"/>
                  </a:lnTo>
                  <a:lnTo>
                    <a:pt x="344176" y="315786"/>
                  </a:lnTo>
                  <a:lnTo>
                    <a:pt x="335500" y="328655"/>
                  </a:lnTo>
                  <a:lnTo>
                    <a:pt x="322631" y="337331"/>
                  </a:lnTo>
                  <a:lnTo>
                    <a:pt x="306870" y="340512"/>
                  </a:lnTo>
                  <a:lnTo>
                    <a:pt x="40487" y="340512"/>
                  </a:lnTo>
                  <a:lnTo>
                    <a:pt x="24731" y="337331"/>
                  </a:lnTo>
                  <a:lnTo>
                    <a:pt x="11861" y="328655"/>
                  </a:lnTo>
                  <a:lnTo>
                    <a:pt x="3182" y="315786"/>
                  </a:lnTo>
                  <a:lnTo>
                    <a:pt x="0" y="300024"/>
                  </a:lnTo>
                  <a:lnTo>
                    <a:pt x="0" y="40487"/>
                  </a:lnTo>
                  <a:lnTo>
                    <a:pt x="3182" y="24726"/>
                  </a:lnTo>
                  <a:lnTo>
                    <a:pt x="11861" y="11857"/>
                  </a:lnTo>
                  <a:lnTo>
                    <a:pt x="24731" y="3181"/>
                  </a:lnTo>
                  <a:lnTo>
                    <a:pt x="40487" y="0"/>
                  </a:lnTo>
                  <a:close/>
                </a:path>
              </a:pathLst>
            </a:custGeom>
            <a:ln w="17221">
              <a:solidFill>
                <a:srgbClr val="424242"/>
              </a:solidFill>
            </a:ln>
          </p:spPr>
          <p:txBody>
            <a:bodyPr wrap="square" lIns="0" tIns="0" rIns="0" bIns="0" rtlCol="0"/>
            <a:lstStyle/>
            <a:p>
              <a:endParaRPr/>
            </a:p>
          </p:txBody>
        </p:sp>
        <p:sp>
          <p:nvSpPr>
            <p:cNvPr id="20" name="object 20"/>
            <p:cNvSpPr/>
            <p:nvPr/>
          </p:nvSpPr>
          <p:spPr>
            <a:xfrm>
              <a:off x="9042763" y="2689726"/>
              <a:ext cx="284480" cy="215900"/>
            </a:xfrm>
            <a:custGeom>
              <a:avLst/>
              <a:gdLst/>
              <a:ahLst/>
              <a:cxnLst/>
              <a:rect l="l" t="t" r="r" b="b"/>
              <a:pathLst>
                <a:path w="284479" h="215900">
                  <a:moveTo>
                    <a:pt x="255012" y="0"/>
                  </a:moveTo>
                  <a:lnTo>
                    <a:pt x="244067" y="2128"/>
                  </a:lnTo>
                  <a:lnTo>
                    <a:pt x="234446" y="8515"/>
                  </a:lnTo>
                  <a:lnTo>
                    <a:pt x="97553" y="145408"/>
                  </a:lnTo>
                  <a:lnTo>
                    <a:pt x="49661" y="97504"/>
                  </a:lnTo>
                  <a:lnTo>
                    <a:pt x="40035" y="91110"/>
                  </a:lnTo>
                  <a:lnTo>
                    <a:pt x="29089" y="88977"/>
                  </a:lnTo>
                  <a:lnTo>
                    <a:pt x="18145" y="91105"/>
                  </a:lnTo>
                  <a:lnTo>
                    <a:pt x="8526" y="97491"/>
                  </a:lnTo>
                  <a:lnTo>
                    <a:pt x="2132" y="107117"/>
                  </a:lnTo>
                  <a:lnTo>
                    <a:pt x="0" y="118063"/>
                  </a:lnTo>
                  <a:lnTo>
                    <a:pt x="2127" y="129007"/>
                  </a:lnTo>
                  <a:lnTo>
                    <a:pt x="8513" y="138626"/>
                  </a:lnTo>
                  <a:lnTo>
                    <a:pt x="82440" y="212566"/>
                  </a:lnTo>
                  <a:lnTo>
                    <a:pt x="89844" y="215626"/>
                  </a:lnTo>
                  <a:lnTo>
                    <a:pt x="97553" y="215626"/>
                  </a:lnTo>
                  <a:lnTo>
                    <a:pt x="105262" y="215626"/>
                  </a:lnTo>
                  <a:lnTo>
                    <a:pt x="112666" y="212566"/>
                  </a:lnTo>
                  <a:lnTo>
                    <a:pt x="275569" y="49650"/>
                  </a:lnTo>
                  <a:lnTo>
                    <a:pt x="281963" y="40031"/>
                  </a:lnTo>
                  <a:lnTo>
                    <a:pt x="284094" y="29087"/>
                  </a:lnTo>
                  <a:lnTo>
                    <a:pt x="281963" y="18141"/>
                  </a:lnTo>
                  <a:lnTo>
                    <a:pt x="275569" y="8515"/>
                  </a:lnTo>
                  <a:lnTo>
                    <a:pt x="265956" y="2128"/>
                  </a:lnTo>
                  <a:lnTo>
                    <a:pt x="255012" y="0"/>
                  </a:lnTo>
                  <a:close/>
                </a:path>
              </a:pathLst>
            </a:custGeom>
            <a:solidFill>
              <a:srgbClr val="28BCA7"/>
            </a:solidFill>
          </p:spPr>
          <p:txBody>
            <a:bodyPr wrap="square" lIns="0" tIns="0" rIns="0" bIns="0" rtlCol="0"/>
            <a:lstStyle/>
            <a:p>
              <a:endParaRPr/>
            </a:p>
          </p:txBody>
        </p:sp>
        <p:sp>
          <p:nvSpPr>
            <p:cNvPr id="21" name="object 21"/>
            <p:cNvSpPr/>
            <p:nvPr/>
          </p:nvSpPr>
          <p:spPr>
            <a:xfrm>
              <a:off x="9042763" y="2689726"/>
              <a:ext cx="284480" cy="215900"/>
            </a:xfrm>
            <a:custGeom>
              <a:avLst/>
              <a:gdLst/>
              <a:ahLst/>
              <a:cxnLst/>
              <a:rect l="l" t="t" r="r" b="b"/>
              <a:pathLst>
                <a:path w="284479" h="215900">
                  <a:moveTo>
                    <a:pt x="97553" y="215626"/>
                  </a:moveTo>
                  <a:lnTo>
                    <a:pt x="89844" y="215626"/>
                  </a:lnTo>
                  <a:lnTo>
                    <a:pt x="82440" y="212566"/>
                  </a:lnTo>
                  <a:lnTo>
                    <a:pt x="76979" y="207105"/>
                  </a:lnTo>
                  <a:lnTo>
                    <a:pt x="8513" y="138626"/>
                  </a:lnTo>
                  <a:lnTo>
                    <a:pt x="2127" y="129007"/>
                  </a:lnTo>
                  <a:lnTo>
                    <a:pt x="0" y="118063"/>
                  </a:lnTo>
                  <a:lnTo>
                    <a:pt x="2132" y="107117"/>
                  </a:lnTo>
                  <a:lnTo>
                    <a:pt x="8526" y="97491"/>
                  </a:lnTo>
                  <a:lnTo>
                    <a:pt x="18145" y="91105"/>
                  </a:lnTo>
                  <a:lnTo>
                    <a:pt x="29089" y="88977"/>
                  </a:lnTo>
                  <a:lnTo>
                    <a:pt x="40035" y="91110"/>
                  </a:lnTo>
                  <a:lnTo>
                    <a:pt x="49661" y="97504"/>
                  </a:lnTo>
                  <a:lnTo>
                    <a:pt x="97553" y="145408"/>
                  </a:lnTo>
                  <a:lnTo>
                    <a:pt x="234446" y="8515"/>
                  </a:lnTo>
                  <a:lnTo>
                    <a:pt x="244067" y="2128"/>
                  </a:lnTo>
                  <a:lnTo>
                    <a:pt x="255012" y="0"/>
                  </a:lnTo>
                  <a:lnTo>
                    <a:pt x="265956" y="2128"/>
                  </a:lnTo>
                  <a:lnTo>
                    <a:pt x="275569" y="8515"/>
                  </a:lnTo>
                  <a:lnTo>
                    <a:pt x="281963" y="18141"/>
                  </a:lnTo>
                  <a:lnTo>
                    <a:pt x="284094" y="29087"/>
                  </a:lnTo>
                  <a:lnTo>
                    <a:pt x="281963" y="40031"/>
                  </a:lnTo>
                  <a:lnTo>
                    <a:pt x="275569" y="49650"/>
                  </a:lnTo>
                  <a:lnTo>
                    <a:pt x="118114" y="207105"/>
                  </a:lnTo>
                  <a:lnTo>
                    <a:pt x="112666" y="212566"/>
                  </a:lnTo>
                  <a:lnTo>
                    <a:pt x="105262" y="215626"/>
                  </a:lnTo>
                  <a:lnTo>
                    <a:pt x="97553" y="215626"/>
                  </a:lnTo>
                  <a:close/>
                </a:path>
              </a:pathLst>
            </a:custGeom>
            <a:ln w="6350">
              <a:solidFill>
                <a:srgbClr val="000000"/>
              </a:solidFill>
            </a:ln>
          </p:spPr>
          <p:txBody>
            <a:bodyPr wrap="square" lIns="0" tIns="0" rIns="0" bIns="0" rtlCol="0"/>
            <a:lstStyle/>
            <a:p>
              <a:endParaRPr/>
            </a:p>
          </p:txBody>
        </p:sp>
      </p:grpSp>
      <p:sp>
        <p:nvSpPr>
          <p:cNvPr id="22" name="object 22"/>
          <p:cNvSpPr txBox="1"/>
          <p:nvPr/>
        </p:nvSpPr>
        <p:spPr>
          <a:xfrm>
            <a:off x="8924366" y="2026270"/>
            <a:ext cx="620890" cy="328936"/>
          </a:xfrm>
          <a:prstGeom prst="rect">
            <a:avLst/>
          </a:prstGeom>
        </p:spPr>
        <p:txBody>
          <a:bodyPr vert="horz" wrap="square" lIns="0" tIns="13335" rIns="0" bIns="0" rtlCol="0">
            <a:spAutoFit/>
          </a:bodyPr>
          <a:lstStyle/>
          <a:p>
            <a:pPr marL="12700">
              <a:lnSpc>
                <a:spcPct val="100000"/>
              </a:lnSpc>
              <a:spcBef>
                <a:spcPts val="105"/>
              </a:spcBef>
            </a:pPr>
            <a:r>
              <a:rPr sz="2050" b="1" spc="-20" dirty="0">
                <a:solidFill>
                  <a:srgbClr val="FFFFFF"/>
                </a:solidFill>
                <a:latin typeface="Grammarsaurus" pitchFamily="2" charset="0"/>
                <a:cs typeface="Gill Sans MT"/>
              </a:rPr>
              <a:t>True</a:t>
            </a:r>
            <a:endParaRPr sz="2050" spc="-20" dirty="0">
              <a:latin typeface="Grammarsaurus" pitchFamily="2" charset="0"/>
              <a:cs typeface="Gill Sans MT"/>
            </a:endParaRPr>
          </a:p>
        </p:txBody>
      </p:sp>
      <p:sp>
        <p:nvSpPr>
          <p:cNvPr id="23" name="object 23"/>
          <p:cNvSpPr txBox="1"/>
          <p:nvPr/>
        </p:nvSpPr>
        <p:spPr>
          <a:xfrm>
            <a:off x="9854255" y="2026270"/>
            <a:ext cx="732818" cy="328936"/>
          </a:xfrm>
          <a:prstGeom prst="rect">
            <a:avLst/>
          </a:prstGeom>
        </p:spPr>
        <p:txBody>
          <a:bodyPr vert="horz" wrap="square" lIns="0" tIns="13335" rIns="0" bIns="0" rtlCol="0">
            <a:spAutoFit/>
          </a:bodyPr>
          <a:lstStyle/>
          <a:p>
            <a:pPr marL="12700">
              <a:lnSpc>
                <a:spcPct val="100000"/>
              </a:lnSpc>
              <a:spcBef>
                <a:spcPts val="105"/>
              </a:spcBef>
            </a:pPr>
            <a:r>
              <a:rPr sz="2050" b="1" spc="-20" dirty="0">
                <a:solidFill>
                  <a:srgbClr val="FFFFFF"/>
                </a:solidFill>
                <a:latin typeface="Grammarsaurus" pitchFamily="2" charset="0"/>
                <a:cs typeface="Gill Sans MT"/>
              </a:rPr>
              <a:t>False</a:t>
            </a:r>
            <a:endParaRPr sz="2050" spc="-20" dirty="0">
              <a:latin typeface="Grammarsaurus" pitchFamily="2" charset="0"/>
              <a:cs typeface="Gill Sans MT"/>
            </a:endParaRPr>
          </a:p>
        </p:txBody>
      </p:sp>
      <p:grpSp>
        <p:nvGrpSpPr>
          <p:cNvPr id="24" name="object 24"/>
          <p:cNvGrpSpPr/>
          <p:nvPr/>
        </p:nvGrpSpPr>
        <p:grpSpPr>
          <a:xfrm>
            <a:off x="8996502" y="3854335"/>
            <a:ext cx="365125" cy="358140"/>
            <a:chOff x="8996502" y="3854335"/>
            <a:chExt cx="365125" cy="358140"/>
          </a:xfrm>
        </p:grpSpPr>
        <p:sp>
          <p:nvSpPr>
            <p:cNvPr id="25" name="object 25"/>
            <p:cNvSpPr/>
            <p:nvPr/>
          </p:nvSpPr>
          <p:spPr>
            <a:xfrm>
              <a:off x="9005112" y="3862946"/>
              <a:ext cx="347980" cy="340995"/>
            </a:xfrm>
            <a:custGeom>
              <a:avLst/>
              <a:gdLst/>
              <a:ahLst/>
              <a:cxnLst/>
              <a:rect l="l" t="t" r="r" b="b"/>
              <a:pathLst>
                <a:path w="347979" h="340995">
                  <a:moveTo>
                    <a:pt x="306870" y="0"/>
                  </a:moveTo>
                  <a:lnTo>
                    <a:pt x="40487" y="0"/>
                  </a:lnTo>
                  <a:lnTo>
                    <a:pt x="24731" y="3181"/>
                  </a:lnTo>
                  <a:lnTo>
                    <a:pt x="11861" y="11857"/>
                  </a:lnTo>
                  <a:lnTo>
                    <a:pt x="3182" y="24726"/>
                  </a:lnTo>
                  <a:lnTo>
                    <a:pt x="0" y="40487"/>
                  </a:lnTo>
                  <a:lnTo>
                    <a:pt x="0" y="300024"/>
                  </a:lnTo>
                  <a:lnTo>
                    <a:pt x="3182" y="315786"/>
                  </a:lnTo>
                  <a:lnTo>
                    <a:pt x="11861" y="328655"/>
                  </a:lnTo>
                  <a:lnTo>
                    <a:pt x="24731" y="337331"/>
                  </a:lnTo>
                  <a:lnTo>
                    <a:pt x="40487" y="340512"/>
                  </a:lnTo>
                  <a:lnTo>
                    <a:pt x="306870" y="340512"/>
                  </a:lnTo>
                  <a:lnTo>
                    <a:pt x="322631" y="337331"/>
                  </a:lnTo>
                  <a:lnTo>
                    <a:pt x="335500" y="328655"/>
                  </a:lnTo>
                  <a:lnTo>
                    <a:pt x="344176" y="315786"/>
                  </a:lnTo>
                  <a:lnTo>
                    <a:pt x="347357" y="300024"/>
                  </a:lnTo>
                  <a:lnTo>
                    <a:pt x="347357" y="40487"/>
                  </a:lnTo>
                  <a:lnTo>
                    <a:pt x="344176" y="24726"/>
                  </a:lnTo>
                  <a:lnTo>
                    <a:pt x="335500" y="11857"/>
                  </a:lnTo>
                  <a:lnTo>
                    <a:pt x="322631" y="3181"/>
                  </a:lnTo>
                  <a:lnTo>
                    <a:pt x="306870" y="0"/>
                  </a:lnTo>
                  <a:close/>
                </a:path>
              </a:pathLst>
            </a:custGeom>
            <a:solidFill>
              <a:srgbClr val="FFFFFF"/>
            </a:solidFill>
          </p:spPr>
          <p:txBody>
            <a:bodyPr wrap="square" lIns="0" tIns="0" rIns="0" bIns="0" rtlCol="0"/>
            <a:lstStyle/>
            <a:p>
              <a:endParaRPr/>
            </a:p>
          </p:txBody>
        </p:sp>
        <p:sp>
          <p:nvSpPr>
            <p:cNvPr id="26" name="object 26"/>
            <p:cNvSpPr/>
            <p:nvPr/>
          </p:nvSpPr>
          <p:spPr>
            <a:xfrm>
              <a:off x="9005112" y="3862946"/>
              <a:ext cx="347980" cy="340995"/>
            </a:xfrm>
            <a:custGeom>
              <a:avLst/>
              <a:gdLst/>
              <a:ahLst/>
              <a:cxnLst/>
              <a:rect l="l" t="t" r="r" b="b"/>
              <a:pathLst>
                <a:path w="347979" h="340995">
                  <a:moveTo>
                    <a:pt x="40487" y="0"/>
                  </a:moveTo>
                  <a:lnTo>
                    <a:pt x="306870" y="0"/>
                  </a:lnTo>
                  <a:lnTo>
                    <a:pt x="322631" y="3181"/>
                  </a:lnTo>
                  <a:lnTo>
                    <a:pt x="335500" y="11857"/>
                  </a:lnTo>
                  <a:lnTo>
                    <a:pt x="344176" y="24726"/>
                  </a:lnTo>
                  <a:lnTo>
                    <a:pt x="347357" y="40487"/>
                  </a:lnTo>
                  <a:lnTo>
                    <a:pt x="347357" y="300024"/>
                  </a:lnTo>
                  <a:lnTo>
                    <a:pt x="344176" y="315786"/>
                  </a:lnTo>
                  <a:lnTo>
                    <a:pt x="335500" y="328655"/>
                  </a:lnTo>
                  <a:lnTo>
                    <a:pt x="322631" y="337331"/>
                  </a:lnTo>
                  <a:lnTo>
                    <a:pt x="306870" y="340512"/>
                  </a:lnTo>
                  <a:lnTo>
                    <a:pt x="40487" y="340512"/>
                  </a:lnTo>
                  <a:lnTo>
                    <a:pt x="24731" y="337331"/>
                  </a:lnTo>
                  <a:lnTo>
                    <a:pt x="11861" y="328655"/>
                  </a:lnTo>
                  <a:lnTo>
                    <a:pt x="3182" y="315786"/>
                  </a:lnTo>
                  <a:lnTo>
                    <a:pt x="0" y="300024"/>
                  </a:lnTo>
                  <a:lnTo>
                    <a:pt x="0" y="40487"/>
                  </a:lnTo>
                  <a:lnTo>
                    <a:pt x="3182" y="24726"/>
                  </a:lnTo>
                  <a:lnTo>
                    <a:pt x="11861" y="11857"/>
                  </a:lnTo>
                  <a:lnTo>
                    <a:pt x="24731" y="3181"/>
                  </a:lnTo>
                  <a:lnTo>
                    <a:pt x="40487" y="0"/>
                  </a:lnTo>
                  <a:close/>
                </a:path>
              </a:pathLst>
            </a:custGeom>
            <a:ln w="17221">
              <a:solidFill>
                <a:srgbClr val="424242"/>
              </a:solidFill>
            </a:ln>
          </p:spPr>
          <p:txBody>
            <a:bodyPr wrap="square" lIns="0" tIns="0" rIns="0" bIns="0" rtlCol="0"/>
            <a:lstStyle/>
            <a:p>
              <a:endParaRPr/>
            </a:p>
          </p:txBody>
        </p:sp>
      </p:grpSp>
      <p:grpSp>
        <p:nvGrpSpPr>
          <p:cNvPr id="28" name="object 28"/>
          <p:cNvGrpSpPr/>
          <p:nvPr/>
        </p:nvGrpSpPr>
        <p:grpSpPr>
          <a:xfrm>
            <a:off x="9979532" y="5093512"/>
            <a:ext cx="365125" cy="358140"/>
            <a:chOff x="9979532" y="5093512"/>
            <a:chExt cx="365125" cy="358140"/>
          </a:xfrm>
        </p:grpSpPr>
        <p:sp>
          <p:nvSpPr>
            <p:cNvPr id="29" name="object 29"/>
            <p:cNvSpPr/>
            <p:nvPr/>
          </p:nvSpPr>
          <p:spPr>
            <a:xfrm>
              <a:off x="9988143" y="5102123"/>
              <a:ext cx="347980" cy="340995"/>
            </a:xfrm>
            <a:custGeom>
              <a:avLst/>
              <a:gdLst/>
              <a:ahLst/>
              <a:cxnLst/>
              <a:rect l="l" t="t" r="r" b="b"/>
              <a:pathLst>
                <a:path w="347979" h="340995">
                  <a:moveTo>
                    <a:pt x="306870" y="0"/>
                  </a:moveTo>
                  <a:lnTo>
                    <a:pt x="40487" y="0"/>
                  </a:lnTo>
                  <a:lnTo>
                    <a:pt x="24731" y="3181"/>
                  </a:lnTo>
                  <a:lnTo>
                    <a:pt x="11861" y="11857"/>
                  </a:lnTo>
                  <a:lnTo>
                    <a:pt x="3182" y="24726"/>
                  </a:lnTo>
                  <a:lnTo>
                    <a:pt x="0" y="40487"/>
                  </a:lnTo>
                  <a:lnTo>
                    <a:pt x="0" y="300024"/>
                  </a:lnTo>
                  <a:lnTo>
                    <a:pt x="3182" y="315786"/>
                  </a:lnTo>
                  <a:lnTo>
                    <a:pt x="11861" y="328655"/>
                  </a:lnTo>
                  <a:lnTo>
                    <a:pt x="24731" y="337331"/>
                  </a:lnTo>
                  <a:lnTo>
                    <a:pt x="40487" y="340512"/>
                  </a:lnTo>
                  <a:lnTo>
                    <a:pt x="306870" y="340512"/>
                  </a:lnTo>
                  <a:lnTo>
                    <a:pt x="322631" y="337331"/>
                  </a:lnTo>
                  <a:lnTo>
                    <a:pt x="335500" y="328655"/>
                  </a:lnTo>
                  <a:lnTo>
                    <a:pt x="344176" y="315786"/>
                  </a:lnTo>
                  <a:lnTo>
                    <a:pt x="347357" y="300024"/>
                  </a:lnTo>
                  <a:lnTo>
                    <a:pt x="347357" y="40487"/>
                  </a:lnTo>
                  <a:lnTo>
                    <a:pt x="344176" y="24726"/>
                  </a:lnTo>
                  <a:lnTo>
                    <a:pt x="335500" y="11857"/>
                  </a:lnTo>
                  <a:lnTo>
                    <a:pt x="322631" y="3181"/>
                  </a:lnTo>
                  <a:lnTo>
                    <a:pt x="306870" y="0"/>
                  </a:lnTo>
                  <a:close/>
                </a:path>
              </a:pathLst>
            </a:custGeom>
            <a:solidFill>
              <a:srgbClr val="FFFFFF"/>
            </a:solidFill>
          </p:spPr>
          <p:txBody>
            <a:bodyPr wrap="square" lIns="0" tIns="0" rIns="0" bIns="0" rtlCol="0"/>
            <a:lstStyle/>
            <a:p>
              <a:endParaRPr/>
            </a:p>
          </p:txBody>
        </p:sp>
        <p:sp>
          <p:nvSpPr>
            <p:cNvPr id="30" name="object 30"/>
            <p:cNvSpPr/>
            <p:nvPr/>
          </p:nvSpPr>
          <p:spPr>
            <a:xfrm>
              <a:off x="9988143" y="5102123"/>
              <a:ext cx="347980" cy="340995"/>
            </a:xfrm>
            <a:custGeom>
              <a:avLst/>
              <a:gdLst/>
              <a:ahLst/>
              <a:cxnLst/>
              <a:rect l="l" t="t" r="r" b="b"/>
              <a:pathLst>
                <a:path w="347979" h="340995">
                  <a:moveTo>
                    <a:pt x="40487" y="0"/>
                  </a:moveTo>
                  <a:lnTo>
                    <a:pt x="306870" y="0"/>
                  </a:lnTo>
                  <a:lnTo>
                    <a:pt x="322631" y="3181"/>
                  </a:lnTo>
                  <a:lnTo>
                    <a:pt x="335500" y="11857"/>
                  </a:lnTo>
                  <a:lnTo>
                    <a:pt x="344176" y="24726"/>
                  </a:lnTo>
                  <a:lnTo>
                    <a:pt x="347357" y="40487"/>
                  </a:lnTo>
                  <a:lnTo>
                    <a:pt x="347357" y="300024"/>
                  </a:lnTo>
                  <a:lnTo>
                    <a:pt x="344176" y="315786"/>
                  </a:lnTo>
                  <a:lnTo>
                    <a:pt x="335500" y="328655"/>
                  </a:lnTo>
                  <a:lnTo>
                    <a:pt x="322631" y="337331"/>
                  </a:lnTo>
                  <a:lnTo>
                    <a:pt x="306870" y="340512"/>
                  </a:lnTo>
                  <a:lnTo>
                    <a:pt x="40487" y="340512"/>
                  </a:lnTo>
                  <a:lnTo>
                    <a:pt x="24731" y="337331"/>
                  </a:lnTo>
                  <a:lnTo>
                    <a:pt x="11861" y="328655"/>
                  </a:lnTo>
                  <a:lnTo>
                    <a:pt x="3182" y="315786"/>
                  </a:lnTo>
                  <a:lnTo>
                    <a:pt x="0" y="300024"/>
                  </a:lnTo>
                  <a:lnTo>
                    <a:pt x="0" y="40487"/>
                  </a:lnTo>
                  <a:lnTo>
                    <a:pt x="3182" y="24726"/>
                  </a:lnTo>
                  <a:lnTo>
                    <a:pt x="11861" y="11857"/>
                  </a:lnTo>
                  <a:lnTo>
                    <a:pt x="24731" y="3181"/>
                  </a:lnTo>
                  <a:lnTo>
                    <a:pt x="40487" y="0"/>
                  </a:lnTo>
                  <a:close/>
                </a:path>
              </a:pathLst>
            </a:custGeom>
            <a:ln w="17221">
              <a:solidFill>
                <a:srgbClr val="424242"/>
              </a:solidFill>
            </a:ln>
          </p:spPr>
          <p:txBody>
            <a:bodyPr wrap="square" lIns="0" tIns="0" rIns="0" bIns="0" rtlCol="0"/>
            <a:lstStyle/>
            <a:p>
              <a:endParaRPr/>
            </a:p>
          </p:txBody>
        </p:sp>
      </p:grpSp>
      <p:pic>
        <p:nvPicPr>
          <p:cNvPr id="35" name="object 35"/>
          <p:cNvPicPr/>
          <p:nvPr/>
        </p:nvPicPr>
        <p:blipFill>
          <a:blip r:embed="rId3" cstate="print"/>
          <a:stretch>
            <a:fillRect/>
          </a:stretch>
        </p:blipFill>
        <p:spPr>
          <a:xfrm>
            <a:off x="7412405" y="4324477"/>
            <a:ext cx="653478" cy="894054"/>
          </a:xfrm>
          <a:prstGeom prst="rect">
            <a:avLst/>
          </a:prstGeom>
        </p:spPr>
      </p:pic>
      <p:grpSp>
        <p:nvGrpSpPr>
          <p:cNvPr id="36" name="object 36"/>
          <p:cNvGrpSpPr/>
          <p:nvPr/>
        </p:nvGrpSpPr>
        <p:grpSpPr>
          <a:xfrm>
            <a:off x="7280605" y="2014410"/>
            <a:ext cx="1266190" cy="714375"/>
            <a:chOff x="7280605" y="2014410"/>
            <a:chExt cx="1266190" cy="714375"/>
          </a:xfrm>
        </p:grpSpPr>
        <p:pic>
          <p:nvPicPr>
            <p:cNvPr id="42" name="object 42"/>
            <p:cNvPicPr/>
            <p:nvPr/>
          </p:nvPicPr>
          <p:blipFill>
            <a:blip r:embed="rId4" cstate="print"/>
            <a:stretch>
              <a:fillRect/>
            </a:stretch>
          </p:blipFill>
          <p:spPr>
            <a:xfrm>
              <a:off x="7280605" y="2014423"/>
              <a:ext cx="1265836" cy="713866"/>
            </a:xfrm>
            <a:prstGeom prst="rect">
              <a:avLst/>
            </a:prstGeom>
          </p:spPr>
        </p:pic>
        <p:sp>
          <p:nvSpPr>
            <p:cNvPr id="43" name="object 43"/>
            <p:cNvSpPr/>
            <p:nvPr/>
          </p:nvSpPr>
          <p:spPr>
            <a:xfrm>
              <a:off x="7280605" y="2014410"/>
              <a:ext cx="1266190" cy="714375"/>
            </a:xfrm>
            <a:custGeom>
              <a:avLst/>
              <a:gdLst/>
              <a:ahLst/>
              <a:cxnLst/>
              <a:rect l="l" t="t" r="r" b="b"/>
              <a:pathLst>
                <a:path w="1266190" h="714375">
                  <a:moveTo>
                    <a:pt x="1265847" y="713879"/>
                  </a:moveTo>
                  <a:lnTo>
                    <a:pt x="0" y="713879"/>
                  </a:lnTo>
                  <a:lnTo>
                    <a:pt x="0" y="0"/>
                  </a:lnTo>
                  <a:lnTo>
                    <a:pt x="1265847" y="0"/>
                  </a:lnTo>
                  <a:lnTo>
                    <a:pt x="1265847" y="713879"/>
                  </a:lnTo>
                  <a:close/>
                </a:path>
              </a:pathLst>
            </a:custGeom>
            <a:ln w="14681">
              <a:solidFill>
                <a:srgbClr val="05142B"/>
              </a:solidFill>
            </a:ln>
          </p:spPr>
          <p:txBody>
            <a:bodyPr wrap="square" lIns="0" tIns="0" rIns="0" bIns="0" rtlCol="0"/>
            <a:lstStyle/>
            <a:p>
              <a:endParaRPr/>
            </a:p>
          </p:txBody>
        </p:sp>
      </p:grpSp>
      <p:grpSp>
        <p:nvGrpSpPr>
          <p:cNvPr id="44" name="object 44"/>
          <p:cNvGrpSpPr/>
          <p:nvPr/>
        </p:nvGrpSpPr>
        <p:grpSpPr>
          <a:xfrm>
            <a:off x="3814711" y="157911"/>
            <a:ext cx="4563110" cy="768350"/>
            <a:chOff x="3814711" y="157911"/>
            <a:chExt cx="4563110" cy="768350"/>
          </a:xfrm>
        </p:grpSpPr>
        <p:sp>
          <p:nvSpPr>
            <p:cNvPr id="45" name="object 45"/>
            <p:cNvSpPr/>
            <p:nvPr/>
          </p:nvSpPr>
          <p:spPr>
            <a:xfrm>
              <a:off x="3821061" y="164261"/>
              <a:ext cx="4550410" cy="755650"/>
            </a:xfrm>
            <a:custGeom>
              <a:avLst/>
              <a:gdLst/>
              <a:ahLst/>
              <a:cxnLst/>
              <a:rect l="l" t="t" r="r" b="b"/>
              <a:pathLst>
                <a:path w="4550409" h="755650">
                  <a:moveTo>
                    <a:pt x="4505731" y="0"/>
                  </a:moveTo>
                  <a:lnTo>
                    <a:pt x="44145" y="0"/>
                  </a:lnTo>
                  <a:lnTo>
                    <a:pt x="26976" y="3498"/>
                  </a:lnTo>
                  <a:lnTo>
                    <a:pt x="12942" y="13033"/>
                  </a:lnTo>
                  <a:lnTo>
                    <a:pt x="3474" y="27164"/>
                  </a:lnTo>
                  <a:lnTo>
                    <a:pt x="0" y="44450"/>
                  </a:lnTo>
                  <a:lnTo>
                    <a:pt x="0" y="710692"/>
                  </a:lnTo>
                  <a:lnTo>
                    <a:pt x="3474" y="727977"/>
                  </a:lnTo>
                  <a:lnTo>
                    <a:pt x="12942" y="742108"/>
                  </a:lnTo>
                  <a:lnTo>
                    <a:pt x="26976" y="751643"/>
                  </a:lnTo>
                  <a:lnTo>
                    <a:pt x="44145" y="755142"/>
                  </a:lnTo>
                  <a:lnTo>
                    <a:pt x="4505731" y="755142"/>
                  </a:lnTo>
                  <a:lnTo>
                    <a:pt x="4522894" y="751643"/>
                  </a:lnTo>
                  <a:lnTo>
                    <a:pt x="4536928" y="742108"/>
                  </a:lnTo>
                  <a:lnTo>
                    <a:pt x="4546400" y="727977"/>
                  </a:lnTo>
                  <a:lnTo>
                    <a:pt x="4549876" y="710692"/>
                  </a:lnTo>
                  <a:lnTo>
                    <a:pt x="4549876" y="44450"/>
                  </a:lnTo>
                  <a:lnTo>
                    <a:pt x="4546400" y="27164"/>
                  </a:lnTo>
                  <a:lnTo>
                    <a:pt x="4536928" y="13033"/>
                  </a:lnTo>
                  <a:lnTo>
                    <a:pt x="4522894" y="3498"/>
                  </a:lnTo>
                  <a:lnTo>
                    <a:pt x="4505731" y="0"/>
                  </a:lnTo>
                  <a:close/>
                </a:path>
              </a:pathLst>
            </a:custGeom>
            <a:solidFill>
              <a:srgbClr val="274F60"/>
            </a:solidFill>
          </p:spPr>
          <p:txBody>
            <a:bodyPr wrap="square" lIns="0" tIns="0" rIns="0" bIns="0" rtlCol="0"/>
            <a:lstStyle/>
            <a:p>
              <a:endParaRPr/>
            </a:p>
          </p:txBody>
        </p:sp>
        <p:sp>
          <p:nvSpPr>
            <p:cNvPr id="46" name="object 46"/>
            <p:cNvSpPr/>
            <p:nvPr/>
          </p:nvSpPr>
          <p:spPr>
            <a:xfrm>
              <a:off x="3821061" y="164261"/>
              <a:ext cx="4550410" cy="755650"/>
            </a:xfrm>
            <a:custGeom>
              <a:avLst/>
              <a:gdLst/>
              <a:ahLst/>
              <a:cxnLst/>
              <a:rect l="l" t="t" r="r" b="b"/>
              <a:pathLst>
                <a:path w="4550409" h="755650">
                  <a:moveTo>
                    <a:pt x="44145" y="755142"/>
                  </a:moveTo>
                  <a:lnTo>
                    <a:pt x="26976" y="751643"/>
                  </a:lnTo>
                  <a:lnTo>
                    <a:pt x="12942" y="742108"/>
                  </a:lnTo>
                  <a:lnTo>
                    <a:pt x="3474" y="727977"/>
                  </a:lnTo>
                  <a:lnTo>
                    <a:pt x="0" y="710692"/>
                  </a:lnTo>
                  <a:lnTo>
                    <a:pt x="0" y="44450"/>
                  </a:lnTo>
                  <a:lnTo>
                    <a:pt x="3474" y="27164"/>
                  </a:lnTo>
                  <a:lnTo>
                    <a:pt x="12942" y="13033"/>
                  </a:lnTo>
                  <a:lnTo>
                    <a:pt x="26976" y="3498"/>
                  </a:lnTo>
                  <a:lnTo>
                    <a:pt x="44145" y="0"/>
                  </a:lnTo>
                  <a:lnTo>
                    <a:pt x="4505731" y="0"/>
                  </a:lnTo>
                  <a:lnTo>
                    <a:pt x="4522894" y="3498"/>
                  </a:lnTo>
                  <a:lnTo>
                    <a:pt x="4536928" y="13033"/>
                  </a:lnTo>
                  <a:lnTo>
                    <a:pt x="4546400" y="27164"/>
                  </a:lnTo>
                  <a:lnTo>
                    <a:pt x="4549876" y="44450"/>
                  </a:lnTo>
                  <a:lnTo>
                    <a:pt x="4549876" y="710692"/>
                  </a:lnTo>
                  <a:lnTo>
                    <a:pt x="4546400" y="727977"/>
                  </a:lnTo>
                  <a:lnTo>
                    <a:pt x="4536928" y="742108"/>
                  </a:lnTo>
                  <a:lnTo>
                    <a:pt x="4522894" y="751643"/>
                  </a:lnTo>
                  <a:lnTo>
                    <a:pt x="4505731" y="755142"/>
                  </a:lnTo>
                  <a:lnTo>
                    <a:pt x="44145" y="755142"/>
                  </a:lnTo>
                  <a:close/>
                </a:path>
              </a:pathLst>
            </a:custGeom>
            <a:ln w="12700">
              <a:solidFill>
                <a:srgbClr val="05142B"/>
              </a:solidFill>
            </a:ln>
          </p:spPr>
          <p:txBody>
            <a:bodyPr wrap="square" lIns="0" tIns="0" rIns="0" bIns="0" rtlCol="0"/>
            <a:lstStyle/>
            <a:p>
              <a:endParaRPr/>
            </a:p>
          </p:txBody>
        </p:sp>
      </p:grpSp>
      <p:grpSp>
        <p:nvGrpSpPr>
          <p:cNvPr id="47" name="object 47"/>
          <p:cNvGrpSpPr/>
          <p:nvPr/>
        </p:nvGrpSpPr>
        <p:grpSpPr>
          <a:xfrm>
            <a:off x="9979532" y="3854335"/>
            <a:ext cx="365125" cy="358140"/>
            <a:chOff x="9979532" y="3854335"/>
            <a:chExt cx="365125" cy="358140"/>
          </a:xfrm>
        </p:grpSpPr>
        <p:sp>
          <p:nvSpPr>
            <p:cNvPr id="48" name="object 48"/>
            <p:cNvSpPr/>
            <p:nvPr/>
          </p:nvSpPr>
          <p:spPr>
            <a:xfrm>
              <a:off x="9988143" y="3862946"/>
              <a:ext cx="347980" cy="340995"/>
            </a:xfrm>
            <a:custGeom>
              <a:avLst/>
              <a:gdLst/>
              <a:ahLst/>
              <a:cxnLst/>
              <a:rect l="l" t="t" r="r" b="b"/>
              <a:pathLst>
                <a:path w="347979" h="340995">
                  <a:moveTo>
                    <a:pt x="306870" y="0"/>
                  </a:moveTo>
                  <a:lnTo>
                    <a:pt x="40487" y="0"/>
                  </a:lnTo>
                  <a:lnTo>
                    <a:pt x="24731" y="3181"/>
                  </a:lnTo>
                  <a:lnTo>
                    <a:pt x="11861" y="11857"/>
                  </a:lnTo>
                  <a:lnTo>
                    <a:pt x="3182" y="24726"/>
                  </a:lnTo>
                  <a:lnTo>
                    <a:pt x="0" y="40487"/>
                  </a:lnTo>
                  <a:lnTo>
                    <a:pt x="0" y="300024"/>
                  </a:lnTo>
                  <a:lnTo>
                    <a:pt x="3182" y="315786"/>
                  </a:lnTo>
                  <a:lnTo>
                    <a:pt x="11861" y="328655"/>
                  </a:lnTo>
                  <a:lnTo>
                    <a:pt x="24731" y="337331"/>
                  </a:lnTo>
                  <a:lnTo>
                    <a:pt x="40487" y="340512"/>
                  </a:lnTo>
                  <a:lnTo>
                    <a:pt x="306870" y="340512"/>
                  </a:lnTo>
                  <a:lnTo>
                    <a:pt x="322631" y="337331"/>
                  </a:lnTo>
                  <a:lnTo>
                    <a:pt x="335500" y="328655"/>
                  </a:lnTo>
                  <a:lnTo>
                    <a:pt x="344176" y="315786"/>
                  </a:lnTo>
                  <a:lnTo>
                    <a:pt x="347357" y="300024"/>
                  </a:lnTo>
                  <a:lnTo>
                    <a:pt x="347357" y="40487"/>
                  </a:lnTo>
                  <a:lnTo>
                    <a:pt x="344176" y="24726"/>
                  </a:lnTo>
                  <a:lnTo>
                    <a:pt x="335500" y="11857"/>
                  </a:lnTo>
                  <a:lnTo>
                    <a:pt x="322631" y="3181"/>
                  </a:lnTo>
                  <a:lnTo>
                    <a:pt x="306870" y="0"/>
                  </a:lnTo>
                  <a:close/>
                </a:path>
              </a:pathLst>
            </a:custGeom>
            <a:solidFill>
              <a:srgbClr val="FFFFFF"/>
            </a:solidFill>
          </p:spPr>
          <p:txBody>
            <a:bodyPr wrap="square" lIns="0" tIns="0" rIns="0" bIns="0" rtlCol="0"/>
            <a:lstStyle/>
            <a:p>
              <a:endParaRPr/>
            </a:p>
          </p:txBody>
        </p:sp>
        <p:sp>
          <p:nvSpPr>
            <p:cNvPr id="49" name="object 49"/>
            <p:cNvSpPr/>
            <p:nvPr/>
          </p:nvSpPr>
          <p:spPr>
            <a:xfrm>
              <a:off x="9988143" y="3862946"/>
              <a:ext cx="347980" cy="340995"/>
            </a:xfrm>
            <a:custGeom>
              <a:avLst/>
              <a:gdLst/>
              <a:ahLst/>
              <a:cxnLst/>
              <a:rect l="l" t="t" r="r" b="b"/>
              <a:pathLst>
                <a:path w="347979" h="340995">
                  <a:moveTo>
                    <a:pt x="40487" y="0"/>
                  </a:moveTo>
                  <a:lnTo>
                    <a:pt x="306870" y="0"/>
                  </a:lnTo>
                  <a:lnTo>
                    <a:pt x="322631" y="3181"/>
                  </a:lnTo>
                  <a:lnTo>
                    <a:pt x="335500" y="11857"/>
                  </a:lnTo>
                  <a:lnTo>
                    <a:pt x="344176" y="24726"/>
                  </a:lnTo>
                  <a:lnTo>
                    <a:pt x="347357" y="40487"/>
                  </a:lnTo>
                  <a:lnTo>
                    <a:pt x="347357" y="300024"/>
                  </a:lnTo>
                  <a:lnTo>
                    <a:pt x="344176" y="315786"/>
                  </a:lnTo>
                  <a:lnTo>
                    <a:pt x="335500" y="328655"/>
                  </a:lnTo>
                  <a:lnTo>
                    <a:pt x="322631" y="337331"/>
                  </a:lnTo>
                  <a:lnTo>
                    <a:pt x="306870" y="340512"/>
                  </a:lnTo>
                  <a:lnTo>
                    <a:pt x="40487" y="340512"/>
                  </a:lnTo>
                  <a:lnTo>
                    <a:pt x="24731" y="337331"/>
                  </a:lnTo>
                  <a:lnTo>
                    <a:pt x="11861" y="328655"/>
                  </a:lnTo>
                  <a:lnTo>
                    <a:pt x="3182" y="315786"/>
                  </a:lnTo>
                  <a:lnTo>
                    <a:pt x="0" y="300024"/>
                  </a:lnTo>
                  <a:lnTo>
                    <a:pt x="0" y="40487"/>
                  </a:lnTo>
                  <a:lnTo>
                    <a:pt x="3182" y="24726"/>
                  </a:lnTo>
                  <a:lnTo>
                    <a:pt x="11861" y="11857"/>
                  </a:lnTo>
                  <a:lnTo>
                    <a:pt x="24731" y="3181"/>
                  </a:lnTo>
                  <a:lnTo>
                    <a:pt x="40487" y="0"/>
                  </a:lnTo>
                  <a:close/>
                </a:path>
              </a:pathLst>
            </a:custGeom>
            <a:ln w="17221">
              <a:solidFill>
                <a:srgbClr val="424242"/>
              </a:solidFill>
            </a:ln>
          </p:spPr>
          <p:txBody>
            <a:bodyPr wrap="square" lIns="0" tIns="0" rIns="0" bIns="0" rtlCol="0"/>
            <a:lstStyle/>
            <a:p>
              <a:endParaRPr/>
            </a:p>
          </p:txBody>
        </p:sp>
        <p:sp>
          <p:nvSpPr>
            <p:cNvPr id="50" name="object 50"/>
            <p:cNvSpPr/>
            <p:nvPr/>
          </p:nvSpPr>
          <p:spPr>
            <a:xfrm>
              <a:off x="10021387" y="3925385"/>
              <a:ext cx="284480" cy="215900"/>
            </a:xfrm>
            <a:custGeom>
              <a:avLst/>
              <a:gdLst/>
              <a:ahLst/>
              <a:cxnLst/>
              <a:rect l="l" t="t" r="r" b="b"/>
              <a:pathLst>
                <a:path w="284479" h="215900">
                  <a:moveTo>
                    <a:pt x="255012" y="0"/>
                  </a:moveTo>
                  <a:lnTo>
                    <a:pt x="244067" y="2128"/>
                  </a:lnTo>
                  <a:lnTo>
                    <a:pt x="234446" y="8515"/>
                  </a:lnTo>
                  <a:lnTo>
                    <a:pt x="97553" y="145408"/>
                  </a:lnTo>
                  <a:lnTo>
                    <a:pt x="49661" y="97504"/>
                  </a:lnTo>
                  <a:lnTo>
                    <a:pt x="40035" y="91110"/>
                  </a:lnTo>
                  <a:lnTo>
                    <a:pt x="29089" y="88977"/>
                  </a:lnTo>
                  <a:lnTo>
                    <a:pt x="18145" y="91105"/>
                  </a:lnTo>
                  <a:lnTo>
                    <a:pt x="8526" y="97491"/>
                  </a:lnTo>
                  <a:lnTo>
                    <a:pt x="2132" y="107117"/>
                  </a:lnTo>
                  <a:lnTo>
                    <a:pt x="0" y="118063"/>
                  </a:lnTo>
                  <a:lnTo>
                    <a:pt x="2127" y="129007"/>
                  </a:lnTo>
                  <a:lnTo>
                    <a:pt x="8513" y="138626"/>
                  </a:lnTo>
                  <a:lnTo>
                    <a:pt x="82440" y="212566"/>
                  </a:lnTo>
                  <a:lnTo>
                    <a:pt x="89844" y="215626"/>
                  </a:lnTo>
                  <a:lnTo>
                    <a:pt x="97553" y="215626"/>
                  </a:lnTo>
                  <a:lnTo>
                    <a:pt x="105262" y="215626"/>
                  </a:lnTo>
                  <a:lnTo>
                    <a:pt x="112666" y="212566"/>
                  </a:lnTo>
                  <a:lnTo>
                    <a:pt x="275569" y="49650"/>
                  </a:lnTo>
                  <a:lnTo>
                    <a:pt x="281963" y="40031"/>
                  </a:lnTo>
                  <a:lnTo>
                    <a:pt x="284094" y="29087"/>
                  </a:lnTo>
                  <a:lnTo>
                    <a:pt x="281963" y="18141"/>
                  </a:lnTo>
                  <a:lnTo>
                    <a:pt x="275569" y="8515"/>
                  </a:lnTo>
                  <a:lnTo>
                    <a:pt x="265956" y="2128"/>
                  </a:lnTo>
                  <a:lnTo>
                    <a:pt x="255012" y="0"/>
                  </a:lnTo>
                  <a:close/>
                </a:path>
              </a:pathLst>
            </a:custGeom>
            <a:solidFill>
              <a:srgbClr val="28BCA7"/>
            </a:solidFill>
          </p:spPr>
          <p:txBody>
            <a:bodyPr wrap="square" lIns="0" tIns="0" rIns="0" bIns="0" rtlCol="0"/>
            <a:lstStyle/>
            <a:p>
              <a:endParaRPr/>
            </a:p>
          </p:txBody>
        </p:sp>
        <p:sp>
          <p:nvSpPr>
            <p:cNvPr id="51" name="object 51"/>
            <p:cNvSpPr/>
            <p:nvPr/>
          </p:nvSpPr>
          <p:spPr>
            <a:xfrm>
              <a:off x="10021387" y="3925385"/>
              <a:ext cx="284480" cy="215900"/>
            </a:xfrm>
            <a:custGeom>
              <a:avLst/>
              <a:gdLst/>
              <a:ahLst/>
              <a:cxnLst/>
              <a:rect l="l" t="t" r="r" b="b"/>
              <a:pathLst>
                <a:path w="284479" h="215900">
                  <a:moveTo>
                    <a:pt x="97553" y="215626"/>
                  </a:moveTo>
                  <a:lnTo>
                    <a:pt x="89844" y="215626"/>
                  </a:lnTo>
                  <a:lnTo>
                    <a:pt x="82440" y="212566"/>
                  </a:lnTo>
                  <a:lnTo>
                    <a:pt x="76979" y="207105"/>
                  </a:lnTo>
                  <a:lnTo>
                    <a:pt x="8513" y="138626"/>
                  </a:lnTo>
                  <a:lnTo>
                    <a:pt x="2127" y="129007"/>
                  </a:lnTo>
                  <a:lnTo>
                    <a:pt x="0" y="118063"/>
                  </a:lnTo>
                  <a:lnTo>
                    <a:pt x="2132" y="107117"/>
                  </a:lnTo>
                  <a:lnTo>
                    <a:pt x="8526" y="97491"/>
                  </a:lnTo>
                  <a:lnTo>
                    <a:pt x="18145" y="91105"/>
                  </a:lnTo>
                  <a:lnTo>
                    <a:pt x="29089" y="88977"/>
                  </a:lnTo>
                  <a:lnTo>
                    <a:pt x="40035" y="91110"/>
                  </a:lnTo>
                  <a:lnTo>
                    <a:pt x="49661" y="97504"/>
                  </a:lnTo>
                  <a:lnTo>
                    <a:pt x="97553" y="145408"/>
                  </a:lnTo>
                  <a:lnTo>
                    <a:pt x="234446" y="8515"/>
                  </a:lnTo>
                  <a:lnTo>
                    <a:pt x="244067" y="2128"/>
                  </a:lnTo>
                  <a:lnTo>
                    <a:pt x="255012" y="0"/>
                  </a:lnTo>
                  <a:lnTo>
                    <a:pt x="265956" y="2128"/>
                  </a:lnTo>
                  <a:lnTo>
                    <a:pt x="275569" y="8515"/>
                  </a:lnTo>
                  <a:lnTo>
                    <a:pt x="281963" y="18141"/>
                  </a:lnTo>
                  <a:lnTo>
                    <a:pt x="284094" y="29087"/>
                  </a:lnTo>
                  <a:lnTo>
                    <a:pt x="281963" y="40031"/>
                  </a:lnTo>
                  <a:lnTo>
                    <a:pt x="275569" y="49650"/>
                  </a:lnTo>
                  <a:lnTo>
                    <a:pt x="118114" y="207105"/>
                  </a:lnTo>
                  <a:lnTo>
                    <a:pt x="112666" y="212566"/>
                  </a:lnTo>
                  <a:lnTo>
                    <a:pt x="105262" y="215626"/>
                  </a:lnTo>
                  <a:lnTo>
                    <a:pt x="97553" y="215626"/>
                  </a:lnTo>
                  <a:close/>
                </a:path>
              </a:pathLst>
            </a:custGeom>
            <a:ln w="6350">
              <a:solidFill>
                <a:srgbClr val="000000"/>
              </a:solidFill>
            </a:ln>
          </p:spPr>
          <p:txBody>
            <a:bodyPr wrap="square" lIns="0" tIns="0" rIns="0" bIns="0" rtlCol="0"/>
            <a:lstStyle/>
            <a:p>
              <a:endParaRPr/>
            </a:p>
          </p:txBody>
        </p:sp>
      </p:grpSp>
      <p:grpSp>
        <p:nvGrpSpPr>
          <p:cNvPr id="52" name="object 52"/>
          <p:cNvGrpSpPr/>
          <p:nvPr/>
        </p:nvGrpSpPr>
        <p:grpSpPr>
          <a:xfrm>
            <a:off x="8996502" y="5093512"/>
            <a:ext cx="365125" cy="358140"/>
            <a:chOff x="8996502" y="5093512"/>
            <a:chExt cx="365125" cy="358140"/>
          </a:xfrm>
        </p:grpSpPr>
        <p:sp>
          <p:nvSpPr>
            <p:cNvPr id="53" name="object 53"/>
            <p:cNvSpPr/>
            <p:nvPr/>
          </p:nvSpPr>
          <p:spPr>
            <a:xfrm>
              <a:off x="9005112" y="5102123"/>
              <a:ext cx="347980" cy="340995"/>
            </a:xfrm>
            <a:custGeom>
              <a:avLst/>
              <a:gdLst/>
              <a:ahLst/>
              <a:cxnLst/>
              <a:rect l="l" t="t" r="r" b="b"/>
              <a:pathLst>
                <a:path w="347979" h="340995">
                  <a:moveTo>
                    <a:pt x="306870" y="0"/>
                  </a:moveTo>
                  <a:lnTo>
                    <a:pt x="40487" y="0"/>
                  </a:lnTo>
                  <a:lnTo>
                    <a:pt x="24731" y="3181"/>
                  </a:lnTo>
                  <a:lnTo>
                    <a:pt x="11861" y="11857"/>
                  </a:lnTo>
                  <a:lnTo>
                    <a:pt x="3182" y="24726"/>
                  </a:lnTo>
                  <a:lnTo>
                    <a:pt x="0" y="40487"/>
                  </a:lnTo>
                  <a:lnTo>
                    <a:pt x="0" y="300024"/>
                  </a:lnTo>
                  <a:lnTo>
                    <a:pt x="3182" y="315786"/>
                  </a:lnTo>
                  <a:lnTo>
                    <a:pt x="11861" y="328655"/>
                  </a:lnTo>
                  <a:lnTo>
                    <a:pt x="24731" y="337331"/>
                  </a:lnTo>
                  <a:lnTo>
                    <a:pt x="40487" y="340512"/>
                  </a:lnTo>
                  <a:lnTo>
                    <a:pt x="306870" y="340512"/>
                  </a:lnTo>
                  <a:lnTo>
                    <a:pt x="322631" y="337331"/>
                  </a:lnTo>
                  <a:lnTo>
                    <a:pt x="335500" y="328655"/>
                  </a:lnTo>
                  <a:lnTo>
                    <a:pt x="344176" y="315786"/>
                  </a:lnTo>
                  <a:lnTo>
                    <a:pt x="347357" y="300024"/>
                  </a:lnTo>
                  <a:lnTo>
                    <a:pt x="347357" y="40487"/>
                  </a:lnTo>
                  <a:lnTo>
                    <a:pt x="344176" y="24726"/>
                  </a:lnTo>
                  <a:lnTo>
                    <a:pt x="335500" y="11857"/>
                  </a:lnTo>
                  <a:lnTo>
                    <a:pt x="322631" y="3181"/>
                  </a:lnTo>
                  <a:lnTo>
                    <a:pt x="306870" y="0"/>
                  </a:lnTo>
                  <a:close/>
                </a:path>
              </a:pathLst>
            </a:custGeom>
            <a:solidFill>
              <a:srgbClr val="FFFFFF"/>
            </a:solidFill>
          </p:spPr>
          <p:txBody>
            <a:bodyPr wrap="square" lIns="0" tIns="0" rIns="0" bIns="0" rtlCol="0"/>
            <a:lstStyle/>
            <a:p>
              <a:endParaRPr/>
            </a:p>
          </p:txBody>
        </p:sp>
        <p:sp>
          <p:nvSpPr>
            <p:cNvPr id="54" name="object 54"/>
            <p:cNvSpPr/>
            <p:nvPr/>
          </p:nvSpPr>
          <p:spPr>
            <a:xfrm>
              <a:off x="9005112" y="5102123"/>
              <a:ext cx="347980" cy="340995"/>
            </a:xfrm>
            <a:custGeom>
              <a:avLst/>
              <a:gdLst/>
              <a:ahLst/>
              <a:cxnLst/>
              <a:rect l="l" t="t" r="r" b="b"/>
              <a:pathLst>
                <a:path w="347979" h="340995">
                  <a:moveTo>
                    <a:pt x="40487" y="0"/>
                  </a:moveTo>
                  <a:lnTo>
                    <a:pt x="306870" y="0"/>
                  </a:lnTo>
                  <a:lnTo>
                    <a:pt x="322631" y="3181"/>
                  </a:lnTo>
                  <a:lnTo>
                    <a:pt x="335500" y="11857"/>
                  </a:lnTo>
                  <a:lnTo>
                    <a:pt x="344176" y="24726"/>
                  </a:lnTo>
                  <a:lnTo>
                    <a:pt x="347357" y="40487"/>
                  </a:lnTo>
                  <a:lnTo>
                    <a:pt x="347357" y="300024"/>
                  </a:lnTo>
                  <a:lnTo>
                    <a:pt x="344176" y="315786"/>
                  </a:lnTo>
                  <a:lnTo>
                    <a:pt x="335500" y="328655"/>
                  </a:lnTo>
                  <a:lnTo>
                    <a:pt x="322631" y="337331"/>
                  </a:lnTo>
                  <a:lnTo>
                    <a:pt x="306870" y="340512"/>
                  </a:lnTo>
                  <a:lnTo>
                    <a:pt x="40487" y="340512"/>
                  </a:lnTo>
                  <a:lnTo>
                    <a:pt x="24731" y="337331"/>
                  </a:lnTo>
                  <a:lnTo>
                    <a:pt x="11861" y="328655"/>
                  </a:lnTo>
                  <a:lnTo>
                    <a:pt x="3182" y="315786"/>
                  </a:lnTo>
                  <a:lnTo>
                    <a:pt x="0" y="300024"/>
                  </a:lnTo>
                  <a:lnTo>
                    <a:pt x="0" y="40487"/>
                  </a:lnTo>
                  <a:lnTo>
                    <a:pt x="3182" y="24726"/>
                  </a:lnTo>
                  <a:lnTo>
                    <a:pt x="11861" y="11857"/>
                  </a:lnTo>
                  <a:lnTo>
                    <a:pt x="24731" y="3181"/>
                  </a:lnTo>
                  <a:lnTo>
                    <a:pt x="40487" y="0"/>
                  </a:lnTo>
                  <a:close/>
                </a:path>
              </a:pathLst>
            </a:custGeom>
            <a:ln w="17221">
              <a:solidFill>
                <a:srgbClr val="424242"/>
              </a:solidFill>
            </a:ln>
          </p:spPr>
          <p:txBody>
            <a:bodyPr wrap="square" lIns="0" tIns="0" rIns="0" bIns="0" rtlCol="0"/>
            <a:lstStyle/>
            <a:p>
              <a:endParaRPr/>
            </a:p>
          </p:txBody>
        </p:sp>
        <p:sp>
          <p:nvSpPr>
            <p:cNvPr id="55" name="object 55"/>
            <p:cNvSpPr/>
            <p:nvPr/>
          </p:nvSpPr>
          <p:spPr>
            <a:xfrm>
              <a:off x="9036745" y="5172373"/>
              <a:ext cx="284480" cy="215900"/>
            </a:xfrm>
            <a:custGeom>
              <a:avLst/>
              <a:gdLst/>
              <a:ahLst/>
              <a:cxnLst/>
              <a:rect l="l" t="t" r="r" b="b"/>
              <a:pathLst>
                <a:path w="284479" h="215900">
                  <a:moveTo>
                    <a:pt x="255011" y="0"/>
                  </a:moveTo>
                  <a:lnTo>
                    <a:pt x="244065" y="2128"/>
                  </a:lnTo>
                  <a:lnTo>
                    <a:pt x="234445" y="8515"/>
                  </a:lnTo>
                  <a:lnTo>
                    <a:pt x="97551" y="145408"/>
                  </a:lnTo>
                  <a:lnTo>
                    <a:pt x="49660" y="97504"/>
                  </a:lnTo>
                  <a:lnTo>
                    <a:pt x="40035" y="91110"/>
                  </a:lnTo>
                  <a:lnTo>
                    <a:pt x="29092" y="88977"/>
                  </a:lnTo>
                  <a:lnTo>
                    <a:pt x="18149" y="91105"/>
                  </a:lnTo>
                  <a:lnTo>
                    <a:pt x="8524" y="97491"/>
                  </a:lnTo>
                  <a:lnTo>
                    <a:pt x="2131" y="107117"/>
                  </a:lnTo>
                  <a:lnTo>
                    <a:pt x="0" y="118063"/>
                  </a:lnTo>
                  <a:lnTo>
                    <a:pt x="2131" y="129007"/>
                  </a:lnTo>
                  <a:lnTo>
                    <a:pt x="8524" y="138626"/>
                  </a:lnTo>
                  <a:lnTo>
                    <a:pt x="82438" y="212566"/>
                  </a:lnTo>
                  <a:lnTo>
                    <a:pt x="89842" y="215626"/>
                  </a:lnTo>
                  <a:lnTo>
                    <a:pt x="97551" y="215626"/>
                  </a:lnTo>
                  <a:lnTo>
                    <a:pt x="105260" y="215626"/>
                  </a:lnTo>
                  <a:lnTo>
                    <a:pt x="112664" y="212566"/>
                  </a:lnTo>
                  <a:lnTo>
                    <a:pt x="275567" y="49650"/>
                  </a:lnTo>
                  <a:lnTo>
                    <a:pt x="281961" y="40031"/>
                  </a:lnTo>
                  <a:lnTo>
                    <a:pt x="284092" y="29087"/>
                  </a:lnTo>
                  <a:lnTo>
                    <a:pt x="281961" y="18141"/>
                  </a:lnTo>
                  <a:lnTo>
                    <a:pt x="275567" y="8515"/>
                  </a:lnTo>
                  <a:lnTo>
                    <a:pt x="265954" y="2128"/>
                  </a:lnTo>
                  <a:lnTo>
                    <a:pt x="255011" y="0"/>
                  </a:lnTo>
                  <a:close/>
                </a:path>
              </a:pathLst>
            </a:custGeom>
            <a:solidFill>
              <a:srgbClr val="28BCA7"/>
            </a:solidFill>
          </p:spPr>
          <p:txBody>
            <a:bodyPr wrap="square" lIns="0" tIns="0" rIns="0" bIns="0" rtlCol="0"/>
            <a:lstStyle/>
            <a:p>
              <a:endParaRPr/>
            </a:p>
          </p:txBody>
        </p:sp>
        <p:sp>
          <p:nvSpPr>
            <p:cNvPr id="56" name="object 56"/>
            <p:cNvSpPr/>
            <p:nvPr/>
          </p:nvSpPr>
          <p:spPr>
            <a:xfrm>
              <a:off x="9036745" y="5172373"/>
              <a:ext cx="284480" cy="215900"/>
            </a:xfrm>
            <a:custGeom>
              <a:avLst/>
              <a:gdLst/>
              <a:ahLst/>
              <a:cxnLst/>
              <a:rect l="l" t="t" r="r" b="b"/>
              <a:pathLst>
                <a:path w="284479" h="215900">
                  <a:moveTo>
                    <a:pt x="97551" y="215626"/>
                  </a:moveTo>
                  <a:lnTo>
                    <a:pt x="89842" y="215626"/>
                  </a:lnTo>
                  <a:lnTo>
                    <a:pt x="82438" y="212566"/>
                  </a:lnTo>
                  <a:lnTo>
                    <a:pt x="76977" y="207105"/>
                  </a:lnTo>
                  <a:lnTo>
                    <a:pt x="8524" y="138626"/>
                  </a:lnTo>
                  <a:lnTo>
                    <a:pt x="2131" y="129007"/>
                  </a:lnTo>
                  <a:lnTo>
                    <a:pt x="0" y="118063"/>
                  </a:lnTo>
                  <a:lnTo>
                    <a:pt x="2131" y="107117"/>
                  </a:lnTo>
                  <a:lnTo>
                    <a:pt x="8524" y="97491"/>
                  </a:lnTo>
                  <a:lnTo>
                    <a:pt x="18149" y="91105"/>
                  </a:lnTo>
                  <a:lnTo>
                    <a:pt x="29092" y="88977"/>
                  </a:lnTo>
                  <a:lnTo>
                    <a:pt x="40035" y="91110"/>
                  </a:lnTo>
                  <a:lnTo>
                    <a:pt x="49660" y="97504"/>
                  </a:lnTo>
                  <a:lnTo>
                    <a:pt x="97551" y="145408"/>
                  </a:lnTo>
                  <a:lnTo>
                    <a:pt x="234445" y="8515"/>
                  </a:lnTo>
                  <a:lnTo>
                    <a:pt x="244065" y="2128"/>
                  </a:lnTo>
                  <a:lnTo>
                    <a:pt x="255011" y="0"/>
                  </a:lnTo>
                  <a:lnTo>
                    <a:pt x="265954" y="2128"/>
                  </a:lnTo>
                  <a:lnTo>
                    <a:pt x="275567" y="8515"/>
                  </a:lnTo>
                  <a:lnTo>
                    <a:pt x="281961" y="18141"/>
                  </a:lnTo>
                  <a:lnTo>
                    <a:pt x="284092" y="29087"/>
                  </a:lnTo>
                  <a:lnTo>
                    <a:pt x="281961" y="40031"/>
                  </a:lnTo>
                  <a:lnTo>
                    <a:pt x="275567" y="49650"/>
                  </a:lnTo>
                  <a:lnTo>
                    <a:pt x="118113" y="207105"/>
                  </a:lnTo>
                  <a:lnTo>
                    <a:pt x="112664" y="212566"/>
                  </a:lnTo>
                  <a:lnTo>
                    <a:pt x="105260" y="215626"/>
                  </a:lnTo>
                  <a:lnTo>
                    <a:pt x="97551" y="215626"/>
                  </a:lnTo>
                  <a:close/>
                </a:path>
              </a:pathLst>
            </a:custGeom>
            <a:ln w="6349">
              <a:solidFill>
                <a:srgbClr val="000000"/>
              </a:solidFill>
            </a:ln>
          </p:spPr>
          <p:txBody>
            <a:bodyPr wrap="square" lIns="0" tIns="0" rIns="0" bIns="0" rtlCol="0"/>
            <a:lstStyle/>
            <a:p>
              <a:endParaRPr/>
            </a:p>
          </p:txBody>
        </p:sp>
      </p:grpSp>
      <p:sp>
        <p:nvSpPr>
          <p:cNvPr id="57" name="object 57"/>
          <p:cNvSpPr txBox="1">
            <a:spLocks noGrp="1"/>
          </p:cNvSpPr>
          <p:nvPr>
            <p:ph type="title"/>
          </p:nvPr>
        </p:nvSpPr>
        <p:spPr>
          <a:xfrm>
            <a:off x="2772467" y="252980"/>
            <a:ext cx="6580625" cy="589280"/>
          </a:xfrm>
          <a:prstGeom prst="rect">
            <a:avLst/>
          </a:prstGeom>
        </p:spPr>
        <p:txBody>
          <a:bodyPr vert="horz" wrap="square" lIns="0" tIns="12700" rIns="0" bIns="0" rtlCol="0">
            <a:spAutoFit/>
          </a:bodyPr>
          <a:lstStyle/>
          <a:p>
            <a:pPr marL="1266825">
              <a:lnSpc>
                <a:spcPct val="100000"/>
              </a:lnSpc>
              <a:spcBef>
                <a:spcPts val="100"/>
              </a:spcBef>
            </a:pPr>
            <a:r>
              <a:rPr spc="-150" dirty="0">
                <a:latin typeface="Grammarsaurus" pitchFamily="2" charset="0"/>
              </a:rPr>
              <a:t>True or false activity</a:t>
            </a:r>
          </a:p>
        </p:txBody>
      </p:sp>
      <p:grpSp>
        <p:nvGrpSpPr>
          <p:cNvPr id="58" name="object 58"/>
          <p:cNvGrpSpPr/>
          <p:nvPr/>
        </p:nvGrpSpPr>
        <p:grpSpPr>
          <a:xfrm>
            <a:off x="4968265" y="6388154"/>
            <a:ext cx="2255520" cy="363220"/>
            <a:chOff x="4968265" y="6388154"/>
            <a:chExt cx="2255520" cy="363220"/>
          </a:xfrm>
        </p:grpSpPr>
        <p:sp>
          <p:nvSpPr>
            <p:cNvPr id="59" name="object 59"/>
            <p:cNvSpPr/>
            <p:nvPr/>
          </p:nvSpPr>
          <p:spPr>
            <a:xfrm>
              <a:off x="4974615" y="6394504"/>
              <a:ext cx="2242820" cy="350520"/>
            </a:xfrm>
            <a:custGeom>
              <a:avLst/>
              <a:gdLst/>
              <a:ahLst/>
              <a:cxnLst/>
              <a:rect l="l" t="t" r="r" b="b"/>
              <a:pathLst>
                <a:path w="2242820" h="350520">
                  <a:moveTo>
                    <a:pt x="2122792" y="0"/>
                  </a:moveTo>
                  <a:lnTo>
                    <a:pt x="119976" y="0"/>
                  </a:lnTo>
                  <a:lnTo>
                    <a:pt x="73391" y="9466"/>
                  </a:lnTo>
                  <a:lnTo>
                    <a:pt x="35242" y="35242"/>
                  </a:lnTo>
                  <a:lnTo>
                    <a:pt x="9466" y="73391"/>
                  </a:lnTo>
                  <a:lnTo>
                    <a:pt x="0" y="119976"/>
                  </a:lnTo>
                  <a:lnTo>
                    <a:pt x="0" y="230492"/>
                  </a:lnTo>
                  <a:lnTo>
                    <a:pt x="9466" y="277077"/>
                  </a:lnTo>
                  <a:lnTo>
                    <a:pt x="35242" y="315226"/>
                  </a:lnTo>
                  <a:lnTo>
                    <a:pt x="73391" y="341002"/>
                  </a:lnTo>
                  <a:lnTo>
                    <a:pt x="119976" y="350469"/>
                  </a:lnTo>
                  <a:lnTo>
                    <a:pt x="2122792" y="350469"/>
                  </a:lnTo>
                  <a:lnTo>
                    <a:pt x="2169377" y="341002"/>
                  </a:lnTo>
                  <a:lnTo>
                    <a:pt x="2207526" y="315226"/>
                  </a:lnTo>
                  <a:lnTo>
                    <a:pt x="2233302" y="277077"/>
                  </a:lnTo>
                  <a:lnTo>
                    <a:pt x="2242769" y="230492"/>
                  </a:lnTo>
                  <a:lnTo>
                    <a:pt x="2242769" y="119976"/>
                  </a:lnTo>
                  <a:lnTo>
                    <a:pt x="2233302" y="73391"/>
                  </a:lnTo>
                  <a:lnTo>
                    <a:pt x="2207526" y="35242"/>
                  </a:lnTo>
                  <a:lnTo>
                    <a:pt x="2169377" y="9466"/>
                  </a:lnTo>
                  <a:lnTo>
                    <a:pt x="2122792" y="0"/>
                  </a:lnTo>
                  <a:close/>
                </a:path>
              </a:pathLst>
            </a:custGeom>
            <a:solidFill>
              <a:srgbClr val="274F60"/>
            </a:solidFill>
          </p:spPr>
          <p:txBody>
            <a:bodyPr wrap="square" lIns="0" tIns="0" rIns="0" bIns="0" rtlCol="0"/>
            <a:lstStyle/>
            <a:p>
              <a:endParaRPr/>
            </a:p>
          </p:txBody>
        </p:sp>
        <p:sp>
          <p:nvSpPr>
            <p:cNvPr id="60" name="object 60"/>
            <p:cNvSpPr/>
            <p:nvPr/>
          </p:nvSpPr>
          <p:spPr>
            <a:xfrm>
              <a:off x="4974615" y="6394504"/>
              <a:ext cx="2242820" cy="350520"/>
            </a:xfrm>
            <a:custGeom>
              <a:avLst/>
              <a:gdLst/>
              <a:ahLst/>
              <a:cxnLst/>
              <a:rect l="l" t="t" r="r" b="b"/>
              <a:pathLst>
                <a:path w="2242820" h="350520">
                  <a:moveTo>
                    <a:pt x="2122792" y="350469"/>
                  </a:moveTo>
                  <a:lnTo>
                    <a:pt x="119976" y="350469"/>
                  </a:lnTo>
                  <a:lnTo>
                    <a:pt x="73391" y="341002"/>
                  </a:lnTo>
                  <a:lnTo>
                    <a:pt x="35242" y="315226"/>
                  </a:lnTo>
                  <a:lnTo>
                    <a:pt x="9466" y="277077"/>
                  </a:lnTo>
                  <a:lnTo>
                    <a:pt x="0" y="230492"/>
                  </a:lnTo>
                  <a:lnTo>
                    <a:pt x="0" y="119976"/>
                  </a:lnTo>
                  <a:lnTo>
                    <a:pt x="9466" y="73391"/>
                  </a:lnTo>
                  <a:lnTo>
                    <a:pt x="35242" y="35242"/>
                  </a:lnTo>
                  <a:lnTo>
                    <a:pt x="73391" y="9466"/>
                  </a:lnTo>
                  <a:lnTo>
                    <a:pt x="119976" y="0"/>
                  </a:lnTo>
                  <a:lnTo>
                    <a:pt x="2122792" y="0"/>
                  </a:lnTo>
                  <a:lnTo>
                    <a:pt x="2169377" y="9466"/>
                  </a:lnTo>
                  <a:lnTo>
                    <a:pt x="2207526" y="35242"/>
                  </a:lnTo>
                  <a:lnTo>
                    <a:pt x="2233302" y="73391"/>
                  </a:lnTo>
                  <a:lnTo>
                    <a:pt x="2242769" y="119976"/>
                  </a:lnTo>
                  <a:lnTo>
                    <a:pt x="2242769" y="230492"/>
                  </a:lnTo>
                  <a:lnTo>
                    <a:pt x="2233302" y="277077"/>
                  </a:lnTo>
                  <a:lnTo>
                    <a:pt x="2207526" y="315226"/>
                  </a:lnTo>
                  <a:lnTo>
                    <a:pt x="2169377" y="341002"/>
                  </a:lnTo>
                  <a:lnTo>
                    <a:pt x="2122792" y="350469"/>
                  </a:lnTo>
                  <a:close/>
                </a:path>
              </a:pathLst>
            </a:custGeom>
            <a:ln w="12700">
              <a:solidFill>
                <a:srgbClr val="05142B"/>
              </a:solidFill>
            </a:ln>
          </p:spPr>
          <p:txBody>
            <a:bodyPr wrap="square" lIns="0" tIns="0" rIns="0" bIns="0" rtlCol="0"/>
            <a:lstStyle/>
            <a:p>
              <a:endParaRPr/>
            </a:p>
          </p:txBody>
        </p:sp>
        <p:pic>
          <p:nvPicPr>
            <p:cNvPr id="61" name="object 61"/>
            <p:cNvPicPr/>
            <p:nvPr/>
          </p:nvPicPr>
          <p:blipFill>
            <a:blip r:embed="rId5" cstate="print"/>
            <a:stretch>
              <a:fillRect/>
            </a:stretch>
          </p:blipFill>
          <p:spPr>
            <a:xfrm>
              <a:off x="5059743" y="6434772"/>
              <a:ext cx="270797" cy="270793"/>
            </a:xfrm>
            <a:prstGeom prst="rect">
              <a:avLst/>
            </a:prstGeom>
          </p:spPr>
        </p:pic>
      </p:grpSp>
      <p:grpSp>
        <p:nvGrpSpPr>
          <p:cNvPr id="62" name="object 62"/>
          <p:cNvGrpSpPr/>
          <p:nvPr/>
        </p:nvGrpSpPr>
        <p:grpSpPr>
          <a:xfrm>
            <a:off x="11634089" y="0"/>
            <a:ext cx="558165" cy="666750"/>
            <a:chOff x="11634089" y="0"/>
            <a:chExt cx="558165" cy="666750"/>
          </a:xfrm>
        </p:grpSpPr>
        <p:sp>
          <p:nvSpPr>
            <p:cNvPr id="63" name="object 63"/>
            <p:cNvSpPr/>
            <p:nvPr/>
          </p:nvSpPr>
          <p:spPr>
            <a:xfrm>
              <a:off x="11640439" y="0"/>
              <a:ext cx="551815" cy="660400"/>
            </a:xfrm>
            <a:custGeom>
              <a:avLst/>
              <a:gdLst/>
              <a:ahLst/>
              <a:cxnLst/>
              <a:rect l="l" t="t" r="r" b="b"/>
              <a:pathLst>
                <a:path w="551815" h="660400">
                  <a:moveTo>
                    <a:pt x="551573" y="0"/>
                  </a:moveTo>
                  <a:lnTo>
                    <a:pt x="2706" y="0"/>
                  </a:lnTo>
                  <a:lnTo>
                    <a:pt x="1543" y="13990"/>
                  </a:lnTo>
                  <a:lnTo>
                    <a:pt x="682" y="28235"/>
                  </a:lnTo>
                  <a:lnTo>
                    <a:pt x="169" y="42237"/>
                  </a:lnTo>
                  <a:lnTo>
                    <a:pt x="0" y="56095"/>
                  </a:lnTo>
                  <a:lnTo>
                    <a:pt x="1944" y="104954"/>
                  </a:lnTo>
                  <a:lnTo>
                    <a:pt x="7686" y="152785"/>
                  </a:lnTo>
                  <a:lnTo>
                    <a:pt x="17085" y="199435"/>
                  </a:lnTo>
                  <a:lnTo>
                    <a:pt x="30002" y="244750"/>
                  </a:lnTo>
                  <a:lnTo>
                    <a:pt x="46296" y="288579"/>
                  </a:lnTo>
                  <a:lnTo>
                    <a:pt x="65829" y="330768"/>
                  </a:lnTo>
                  <a:lnTo>
                    <a:pt x="88460" y="371163"/>
                  </a:lnTo>
                  <a:lnTo>
                    <a:pt x="114051" y="409612"/>
                  </a:lnTo>
                  <a:lnTo>
                    <a:pt x="142461" y="445961"/>
                  </a:lnTo>
                  <a:lnTo>
                    <a:pt x="173551" y="480057"/>
                  </a:lnTo>
                  <a:lnTo>
                    <a:pt x="207181" y="511748"/>
                  </a:lnTo>
                  <a:lnTo>
                    <a:pt x="243211" y="540880"/>
                  </a:lnTo>
                  <a:lnTo>
                    <a:pt x="281503" y="567301"/>
                  </a:lnTo>
                  <a:lnTo>
                    <a:pt x="321916" y="590856"/>
                  </a:lnTo>
                  <a:lnTo>
                    <a:pt x="364310" y="611393"/>
                  </a:lnTo>
                  <a:lnTo>
                    <a:pt x="408547" y="628759"/>
                  </a:lnTo>
                  <a:lnTo>
                    <a:pt x="454486" y="642800"/>
                  </a:lnTo>
                  <a:lnTo>
                    <a:pt x="501988" y="653364"/>
                  </a:lnTo>
                  <a:lnTo>
                    <a:pt x="551386" y="660365"/>
                  </a:lnTo>
                  <a:lnTo>
                    <a:pt x="551573" y="660365"/>
                  </a:lnTo>
                  <a:lnTo>
                    <a:pt x="551573" y="0"/>
                  </a:lnTo>
                  <a:close/>
                </a:path>
              </a:pathLst>
            </a:custGeom>
            <a:solidFill>
              <a:srgbClr val="274F60"/>
            </a:solidFill>
          </p:spPr>
          <p:txBody>
            <a:bodyPr wrap="square" lIns="0" tIns="0" rIns="0" bIns="0" rtlCol="0"/>
            <a:lstStyle/>
            <a:p>
              <a:endParaRPr/>
            </a:p>
          </p:txBody>
        </p:sp>
        <p:sp>
          <p:nvSpPr>
            <p:cNvPr id="64" name="object 64"/>
            <p:cNvSpPr/>
            <p:nvPr/>
          </p:nvSpPr>
          <p:spPr>
            <a:xfrm>
              <a:off x="11634089" y="0"/>
              <a:ext cx="558165" cy="666750"/>
            </a:xfrm>
            <a:custGeom>
              <a:avLst/>
              <a:gdLst/>
              <a:ahLst/>
              <a:cxnLst/>
              <a:rect l="l" t="t" r="r" b="b"/>
              <a:pathLst>
                <a:path w="558165" h="666750">
                  <a:moveTo>
                    <a:pt x="15430" y="0"/>
                  </a:moveTo>
                  <a:lnTo>
                    <a:pt x="2682" y="0"/>
                  </a:lnTo>
                  <a:lnTo>
                    <a:pt x="1559" y="13538"/>
                  </a:lnTo>
                  <a:lnTo>
                    <a:pt x="690" y="27932"/>
                  </a:lnTo>
                  <a:lnTo>
                    <a:pt x="177" y="41940"/>
                  </a:lnTo>
                  <a:lnTo>
                    <a:pt x="0" y="56095"/>
                  </a:lnTo>
                  <a:lnTo>
                    <a:pt x="2018" y="104695"/>
                  </a:lnTo>
                  <a:lnTo>
                    <a:pt x="2104" y="106766"/>
                  </a:lnTo>
                  <a:lnTo>
                    <a:pt x="8358" y="156742"/>
                  </a:lnTo>
                  <a:lnTo>
                    <a:pt x="18676" y="205802"/>
                  </a:lnTo>
                  <a:lnTo>
                    <a:pt x="32972" y="253723"/>
                  </a:lnTo>
                  <a:lnTo>
                    <a:pt x="51158" y="300282"/>
                  </a:lnTo>
                  <a:lnTo>
                    <a:pt x="73148" y="345258"/>
                  </a:lnTo>
                  <a:lnTo>
                    <a:pt x="98855" y="388429"/>
                  </a:lnTo>
                  <a:lnTo>
                    <a:pt x="128192" y="429572"/>
                  </a:lnTo>
                  <a:lnTo>
                    <a:pt x="161074" y="468464"/>
                  </a:lnTo>
                  <a:lnTo>
                    <a:pt x="196796" y="504314"/>
                  </a:lnTo>
                  <a:lnTo>
                    <a:pt x="235071" y="536954"/>
                  </a:lnTo>
                  <a:lnTo>
                    <a:pt x="275686" y="566278"/>
                  </a:lnTo>
                  <a:lnTo>
                    <a:pt x="318430" y="592179"/>
                  </a:lnTo>
                  <a:lnTo>
                    <a:pt x="363088" y="614551"/>
                  </a:lnTo>
                  <a:lnTo>
                    <a:pt x="409448" y="633287"/>
                  </a:lnTo>
                  <a:lnTo>
                    <a:pt x="457298" y="648280"/>
                  </a:lnTo>
                  <a:lnTo>
                    <a:pt x="506424" y="659423"/>
                  </a:lnTo>
                  <a:lnTo>
                    <a:pt x="556615" y="666610"/>
                  </a:lnTo>
                  <a:lnTo>
                    <a:pt x="557923" y="666743"/>
                  </a:lnTo>
                  <a:lnTo>
                    <a:pt x="557923" y="653975"/>
                  </a:lnTo>
                  <a:lnTo>
                    <a:pt x="510129" y="647192"/>
                  </a:lnTo>
                  <a:lnTo>
                    <a:pt x="463618" y="636828"/>
                  </a:lnTo>
                  <a:lnTo>
                    <a:pt x="418528" y="623031"/>
                  </a:lnTo>
                  <a:lnTo>
                    <a:pt x="375009" y="605947"/>
                  </a:lnTo>
                  <a:lnTo>
                    <a:pt x="333211" y="585726"/>
                  </a:lnTo>
                  <a:lnTo>
                    <a:pt x="293283" y="562515"/>
                  </a:lnTo>
                  <a:lnTo>
                    <a:pt x="255376" y="536463"/>
                  </a:lnTo>
                  <a:lnTo>
                    <a:pt x="219640" y="507717"/>
                  </a:lnTo>
                  <a:lnTo>
                    <a:pt x="186224" y="476425"/>
                  </a:lnTo>
                  <a:lnTo>
                    <a:pt x="155279" y="442736"/>
                  </a:lnTo>
                  <a:lnTo>
                    <a:pt x="126955" y="406798"/>
                  </a:lnTo>
                  <a:lnTo>
                    <a:pt x="101401" y="368759"/>
                  </a:lnTo>
                  <a:lnTo>
                    <a:pt x="78768" y="328767"/>
                  </a:lnTo>
                  <a:lnTo>
                    <a:pt x="59205" y="286970"/>
                  </a:lnTo>
                  <a:lnTo>
                    <a:pt x="42863" y="243517"/>
                  </a:lnTo>
                  <a:lnTo>
                    <a:pt x="29891" y="198554"/>
                  </a:lnTo>
                  <a:lnTo>
                    <a:pt x="20440" y="152231"/>
                  </a:lnTo>
                  <a:lnTo>
                    <a:pt x="14660" y="104695"/>
                  </a:lnTo>
                  <a:lnTo>
                    <a:pt x="12700" y="56095"/>
                  </a:lnTo>
                  <a:lnTo>
                    <a:pt x="12880" y="42084"/>
                  </a:lnTo>
                  <a:lnTo>
                    <a:pt x="13410" y="27932"/>
                  </a:lnTo>
                  <a:lnTo>
                    <a:pt x="14269" y="13897"/>
                  </a:lnTo>
                  <a:lnTo>
                    <a:pt x="15430" y="0"/>
                  </a:lnTo>
                  <a:close/>
                </a:path>
              </a:pathLst>
            </a:custGeom>
            <a:solidFill>
              <a:srgbClr val="05142B"/>
            </a:solidFill>
          </p:spPr>
          <p:txBody>
            <a:bodyPr wrap="square" lIns="0" tIns="0" rIns="0" bIns="0" rtlCol="0"/>
            <a:lstStyle/>
            <a:p>
              <a:endParaRPr/>
            </a:p>
          </p:txBody>
        </p:sp>
      </p:grpSp>
      <p:sp>
        <p:nvSpPr>
          <p:cNvPr id="65" name="object 65"/>
          <p:cNvSpPr txBox="1"/>
          <p:nvPr/>
        </p:nvSpPr>
        <p:spPr>
          <a:xfrm>
            <a:off x="11880760" y="49580"/>
            <a:ext cx="193040" cy="391160"/>
          </a:xfrm>
          <a:prstGeom prst="rect">
            <a:avLst/>
          </a:prstGeom>
        </p:spPr>
        <p:txBody>
          <a:bodyPr vert="horz" wrap="square" lIns="0" tIns="12700" rIns="0" bIns="0" rtlCol="0">
            <a:spAutoFit/>
          </a:bodyPr>
          <a:lstStyle/>
          <a:p>
            <a:pPr marL="12700" algn="ctr">
              <a:lnSpc>
                <a:spcPct val="100000"/>
              </a:lnSpc>
              <a:spcBef>
                <a:spcPts val="100"/>
              </a:spcBef>
            </a:pPr>
            <a:r>
              <a:rPr sz="2400" b="1" dirty="0">
                <a:solidFill>
                  <a:srgbClr val="FFFFFF"/>
                </a:solidFill>
                <a:latin typeface="Grammarsaurus" pitchFamily="2" charset="0"/>
                <a:cs typeface="Gill Sans MT"/>
              </a:rPr>
              <a:t>6</a:t>
            </a:r>
            <a:endParaRPr sz="2400" dirty="0">
              <a:latin typeface="Grammarsaurus" pitchFamily="2" charset="0"/>
              <a:cs typeface="Gill Sans MT"/>
            </a:endParaRPr>
          </a:p>
        </p:txBody>
      </p:sp>
      <p:cxnSp>
        <p:nvCxnSpPr>
          <p:cNvPr id="67" name="Пряма сполучна лінія 66"/>
          <p:cNvCxnSpPr/>
          <p:nvPr/>
        </p:nvCxnSpPr>
        <p:spPr>
          <a:xfrm>
            <a:off x="6970773" y="2808000"/>
            <a:ext cx="1980000" cy="0"/>
          </a:xfrm>
          <a:prstGeom prst="line">
            <a:avLst/>
          </a:prstGeom>
          <a:ln w="19050">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68" name="Пряма сполучна лінія 67"/>
          <p:cNvCxnSpPr/>
          <p:nvPr/>
        </p:nvCxnSpPr>
        <p:spPr>
          <a:xfrm>
            <a:off x="6103251" y="4038600"/>
            <a:ext cx="2880000" cy="0"/>
          </a:xfrm>
          <a:prstGeom prst="line">
            <a:avLst/>
          </a:prstGeom>
          <a:ln w="19050">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69" name="Пряма сполучна лінія 68"/>
          <p:cNvCxnSpPr/>
          <p:nvPr/>
        </p:nvCxnSpPr>
        <p:spPr>
          <a:xfrm>
            <a:off x="6793983" y="5256000"/>
            <a:ext cx="2160000" cy="0"/>
          </a:xfrm>
          <a:prstGeom prst="line">
            <a:avLst/>
          </a:prstGeom>
          <a:ln w="19050">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sp>
        <p:nvSpPr>
          <p:cNvPr id="70" name="object 90"/>
          <p:cNvSpPr txBox="1"/>
          <p:nvPr/>
        </p:nvSpPr>
        <p:spPr>
          <a:xfrm>
            <a:off x="5382723" y="6468763"/>
            <a:ext cx="1745717" cy="172483"/>
          </a:xfrm>
          <a:prstGeom prst="rect">
            <a:avLst/>
          </a:prstGeom>
        </p:spPr>
        <p:txBody>
          <a:bodyPr vert="horz" wrap="square" lIns="0" tIns="3175" rIns="0" bIns="0" rtlCol="0">
            <a:spAutoFit/>
          </a:bodyPr>
          <a:lstStyle/>
          <a:p>
            <a:pPr marL="12700">
              <a:lnSpc>
                <a:spcPct val="100000"/>
              </a:lnSpc>
              <a:spcBef>
                <a:spcPts val="25"/>
              </a:spcBef>
            </a:pPr>
            <a:r>
              <a:rPr sz="1100" b="1" spc="-30" dirty="0">
                <a:solidFill>
                  <a:srgbClr val="FFFFFF"/>
                </a:solidFill>
                <a:latin typeface="Grammarsaurus" pitchFamily="2" charset="0"/>
                <a:cs typeface="Gill Sans MT"/>
              </a:rPr>
              <a:t>www.grammarsaurus.co.uk</a:t>
            </a:r>
            <a:endParaRPr sz="1100" spc="-30" dirty="0">
              <a:latin typeface="Grammarsaurus" pitchFamily="2" charset="0"/>
              <a:cs typeface="Gill Sans MT"/>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object 2"/>
          <p:cNvGrpSpPr/>
          <p:nvPr/>
        </p:nvGrpSpPr>
        <p:grpSpPr>
          <a:xfrm>
            <a:off x="4442879" y="157911"/>
            <a:ext cx="3357245" cy="768350"/>
            <a:chOff x="4442879" y="157911"/>
            <a:chExt cx="3357245" cy="768350"/>
          </a:xfrm>
        </p:grpSpPr>
        <p:sp>
          <p:nvSpPr>
            <p:cNvPr id="3" name="object 3"/>
            <p:cNvSpPr/>
            <p:nvPr/>
          </p:nvSpPr>
          <p:spPr>
            <a:xfrm>
              <a:off x="4449229" y="164261"/>
              <a:ext cx="3344545" cy="755650"/>
            </a:xfrm>
            <a:custGeom>
              <a:avLst/>
              <a:gdLst/>
              <a:ahLst/>
              <a:cxnLst/>
              <a:rect l="l" t="t" r="r" b="b"/>
              <a:pathLst>
                <a:path w="3344545" h="755650">
                  <a:moveTo>
                    <a:pt x="3315995" y="0"/>
                  </a:moveTo>
                  <a:lnTo>
                    <a:pt x="28333" y="0"/>
                  </a:lnTo>
                  <a:lnTo>
                    <a:pt x="17316" y="3498"/>
                  </a:lnTo>
                  <a:lnTo>
                    <a:pt x="8308" y="13033"/>
                  </a:lnTo>
                  <a:lnTo>
                    <a:pt x="2230" y="27164"/>
                  </a:lnTo>
                  <a:lnTo>
                    <a:pt x="0" y="44450"/>
                  </a:lnTo>
                  <a:lnTo>
                    <a:pt x="0" y="710692"/>
                  </a:lnTo>
                  <a:lnTo>
                    <a:pt x="2230" y="727977"/>
                  </a:lnTo>
                  <a:lnTo>
                    <a:pt x="8308" y="742108"/>
                  </a:lnTo>
                  <a:lnTo>
                    <a:pt x="17316" y="751643"/>
                  </a:lnTo>
                  <a:lnTo>
                    <a:pt x="28333" y="755142"/>
                  </a:lnTo>
                  <a:lnTo>
                    <a:pt x="3315995" y="755142"/>
                  </a:lnTo>
                  <a:lnTo>
                    <a:pt x="3327012" y="751643"/>
                  </a:lnTo>
                  <a:lnTo>
                    <a:pt x="3336020" y="742108"/>
                  </a:lnTo>
                  <a:lnTo>
                    <a:pt x="3342098" y="727977"/>
                  </a:lnTo>
                  <a:lnTo>
                    <a:pt x="3344329" y="710692"/>
                  </a:lnTo>
                  <a:lnTo>
                    <a:pt x="3344329" y="44450"/>
                  </a:lnTo>
                  <a:lnTo>
                    <a:pt x="3342098" y="27164"/>
                  </a:lnTo>
                  <a:lnTo>
                    <a:pt x="3336020" y="13033"/>
                  </a:lnTo>
                  <a:lnTo>
                    <a:pt x="3327012" y="3498"/>
                  </a:lnTo>
                  <a:lnTo>
                    <a:pt x="3315995" y="0"/>
                  </a:lnTo>
                  <a:close/>
                </a:path>
              </a:pathLst>
            </a:custGeom>
            <a:solidFill>
              <a:srgbClr val="274F60"/>
            </a:solidFill>
          </p:spPr>
          <p:txBody>
            <a:bodyPr wrap="square" lIns="0" tIns="0" rIns="0" bIns="0" rtlCol="0"/>
            <a:lstStyle/>
            <a:p>
              <a:endParaRPr/>
            </a:p>
          </p:txBody>
        </p:sp>
        <p:sp>
          <p:nvSpPr>
            <p:cNvPr id="4" name="object 4"/>
            <p:cNvSpPr/>
            <p:nvPr/>
          </p:nvSpPr>
          <p:spPr>
            <a:xfrm>
              <a:off x="4449229" y="164261"/>
              <a:ext cx="3344545" cy="755650"/>
            </a:xfrm>
            <a:custGeom>
              <a:avLst/>
              <a:gdLst/>
              <a:ahLst/>
              <a:cxnLst/>
              <a:rect l="l" t="t" r="r" b="b"/>
              <a:pathLst>
                <a:path w="3344545" h="755650">
                  <a:moveTo>
                    <a:pt x="28333" y="755142"/>
                  </a:moveTo>
                  <a:lnTo>
                    <a:pt x="17316" y="751643"/>
                  </a:lnTo>
                  <a:lnTo>
                    <a:pt x="8308" y="742108"/>
                  </a:lnTo>
                  <a:lnTo>
                    <a:pt x="2230" y="727977"/>
                  </a:lnTo>
                  <a:lnTo>
                    <a:pt x="0" y="710692"/>
                  </a:lnTo>
                  <a:lnTo>
                    <a:pt x="0" y="44450"/>
                  </a:lnTo>
                  <a:lnTo>
                    <a:pt x="2230" y="27164"/>
                  </a:lnTo>
                  <a:lnTo>
                    <a:pt x="8308" y="13033"/>
                  </a:lnTo>
                  <a:lnTo>
                    <a:pt x="17316" y="3498"/>
                  </a:lnTo>
                  <a:lnTo>
                    <a:pt x="28333" y="0"/>
                  </a:lnTo>
                  <a:lnTo>
                    <a:pt x="3315995" y="0"/>
                  </a:lnTo>
                  <a:lnTo>
                    <a:pt x="3327012" y="3498"/>
                  </a:lnTo>
                  <a:lnTo>
                    <a:pt x="3336020" y="13033"/>
                  </a:lnTo>
                  <a:lnTo>
                    <a:pt x="3342098" y="27164"/>
                  </a:lnTo>
                  <a:lnTo>
                    <a:pt x="3344329" y="44450"/>
                  </a:lnTo>
                  <a:lnTo>
                    <a:pt x="3344329" y="710692"/>
                  </a:lnTo>
                  <a:lnTo>
                    <a:pt x="3342098" y="727977"/>
                  </a:lnTo>
                  <a:lnTo>
                    <a:pt x="3336020" y="742108"/>
                  </a:lnTo>
                  <a:lnTo>
                    <a:pt x="3327012" y="751643"/>
                  </a:lnTo>
                  <a:lnTo>
                    <a:pt x="3315995" y="755142"/>
                  </a:lnTo>
                  <a:lnTo>
                    <a:pt x="28333" y="755142"/>
                  </a:lnTo>
                  <a:close/>
                </a:path>
              </a:pathLst>
            </a:custGeom>
            <a:ln w="12700">
              <a:solidFill>
                <a:srgbClr val="05142B"/>
              </a:solidFill>
            </a:ln>
          </p:spPr>
          <p:txBody>
            <a:bodyPr wrap="square" lIns="0" tIns="0" rIns="0" bIns="0" rtlCol="0"/>
            <a:lstStyle/>
            <a:p>
              <a:endParaRPr/>
            </a:p>
          </p:txBody>
        </p:sp>
      </p:grpSp>
      <p:sp>
        <p:nvSpPr>
          <p:cNvPr id="5" name="object 5"/>
          <p:cNvSpPr txBox="1">
            <a:spLocks noGrp="1"/>
          </p:cNvSpPr>
          <p:nvPr>
            <p:ph type="title"/>
          </p:nvPr>
        </p:nvSpPr>
        <p:spPr>
          <a:xfrm>
            <a:off x="2819400" y="247161"/>
            <a:ext cx="6580625" cy="589280"/>
          </a:xfrm>
          <a:prstGeom prst="rect">
            <a:avLst/>
          </a:prstGeom>
        </p:spPr>
        <p:txBody>
          <a:bodyPr vert="horz" wrap="square" lIns="0" tIns="12700" rIns="0" bIns="0" rtlCol="0">
            <a:spAutoFit/>
          </a:bodyPr>
          <a:lstStyle/>
          <a:p>
            <a:pPr marL="1880870">
              <a:lnSpc>
                <a:spcPct val="100000"/>
              </a:lnSpc>
              <a:spcBef>
                <a:spcPts val="100"/>
              </a:spcBef>
            </a:pPr>
            <a:r>
              <a:rPr spc="-100" dirty="0">
                <a:latin typeface="Grammarsaurus" pitchFamily="2" charset="0"/>
              </a:rPr>
              <a:t>Stop and jot 1</a:t>
            </a:r>
          </a:p>
        </p:txBody>
      </p:sp>
      <p:grpSp>
        <p:nvGrpSpPr>
          <p:cNvPr id="6" name="object 6"/>
          <p:cNvGrpSpPr/>
          <p:nvPr/>
        </p:nvGrpSpPr>
        <p:grpSpPr>
          <a:xfrm>
            <a:off x="886879" y="763676"/>
            <a:ext cx="6054725" cy="5382895"/>
            <a:chOff x="886879" y="763676"/>
            <a:chExt cx="6054725" cy="5382895"/>
          </a:xfrm>
        </p:grpSpPr>
        <p:sp>
          <p:nvSpPr>
            <p:cNvPr id="7" name="object 7"/>
            <p:cNvSpPr/>
            <p:nvPr/>
          </p:nvSpPr>
          <p:spPr>
            <a:xfrm>
              <a:off x="2378062" y="4635950"/>
              <a:ext cx="4556760" cy="1215390"/>
            </a:xfrm>
            <a:custGeom>
              <a:avLst/>
              <a:gdLst/>
              <a:ahLst/>
              <a:cxnLst/>
              <a:rect l="l" t="t" r="r" b="b"/>
              <a:pathLst>
                <a:path w="4556759" h="1215389">
                  <a:moveTo>
                    <a:pt x="4509871" y="0"/>
                  </a:moveTo>
                  <a:lnTo>
                    <a:pt x="46875" y="0"/>
                  </a:lnTo>
                  <a:lnTo>
                    <a:pt x="28626" y="3684"/>
                  </a:lnTo>
                  <a:lnTo>
                    <a:pt x="13727" y="13731"/>
                  </a:lnTo>
                  <a:lnTo>
                    <a:pt x="3682" y="28632"/>
                  </a:lnTo>
                  <a:lnTo>
                    <a:pt x="0" y="46875"/>
                  </a:lnTo>
                  <a:lnTo>
                    <a:pt x="0" y="1168285"/>
                  </a:lnTo>
                  <a:lnTo>
                    <a:pt x="3682" y="1186534"/>
                  </a:lnTo>
                  <a:lnTo>
                    <a:pt x="13727" y="1201434"/>
                  </a:lnTo>
                  <a:lnTo>
                    <a:pt x="28626" y="1211478"/>
                  </a:lnTo>
                  <a:lnTo>
                    <a:pt x="46875" y="1215161"/>
                  </a:lnTo>
                  <a:lnTo>
                    <a:pt x="4509871" y="1215161"/>
                  </a:lnTo>
                  <a:lnTo>
                    <a:pt x="4528115" y="1211478"/>
                  </a:lnTo>
                  <a:lnTo>
                    <a:pt x="4543015" y="1201434"/>
                  </a:lnTo>
                  <a:lnTo>
                    <a:pt x="4553062" y="1186534"/>
                  </a:lnTo>
                  <a:lnTo>
                    <a:pt x="4556747" y="1168285"/>
                  </a:lnTo>
                  <a:lnTo>
                    <a:pt x="4556747" y="46875"/>
                  </a:lnTo>
                  <a:lnTo>
                    <a:pt x="4553062" y="28632"/>
                  </a:lnTo>
                  <a:lnTo>
                    <a:pt x="4543015" y="13731"/>
                  </a:lnTo>
                  <a:lnTo>
                    <a:pt x="4528115" y="3684"/>
                  </a:lnTo>
                  <a:lnTo>
                    <a:pt x="4509871" y="0"/>
                  </a:lnTo>
                  <a:close/>
                </a:path>
              </a:pathLst>
            </a:custGeom>
            <a:solidFill>
              <a:srgbClr val="4AF6C7"/>
            </a:solidFill>
          </p:spPr>
          <p:txBody>
            <a:bodyPr wrap="square" lIns="0" tIns="0" rIns="0" bIns="0" rtlCol="0"/>
            <a:lstStyle/>
            <a:p>
              <a:endParaRPr/>
            </a:p>
          </p:txBody>
        </p:sp>
        <p:sp>
          <p:nvSpPr>
            <p:cNvPr id="8" name="object 8"/>
            <p:cNvSpPr/>
            <p:nvPr/>
          </p:nvSpPr>
          <p:spPr>
            <a:xfrm>
              <a:off x="2378062" y="4635950"/>
              <a:ext cx="4556760" cy="1215390"/>
            </a:xfrm>
            <a:custGeom>
              <a:avLst/>
              <a:gdLst/>
              <a:ahLst/>
              <a:cxnLst/>
              <a:rect l="l" t="t" r="r" b="b"/>
              <a:pathLst>
                <a:path w="4556759" h="1215389">
                  <a:moveTo>
                    <a:pt x="4509871" y="1215161"/>
                  </a:moveTo>
                  <a:lnTo>
                    <a:pt x="46875" y="1215161"/>
                  </a:lnTo>
                  <a:lnTo>
                    <a:pt x="28626" y="1211478"/>
                  </a:lnTo>
                  <a:lnTo>
                    <a:pt x="13727" y="1201434"/>
                  </a:lnTo>
                  <a:lnTo>
                    <a:pt x="3682" y="1186534"/>
                  </a:lnTo>
                  <a:lnTo>
                    <a:pt x="0" y="1168285"/>
                  </a:lnTo>
                  <a:lnTo>
                    <a:pt x="0" y="46875"/>
                  </a:lnTo>
                  <a:lnTo>
                    <a:pt x="3682" y="28632"/>
                  </a:lnTo>
                  <a:lnTo>
                    <a:pt x="13727" y="13731"/>
                  </a:lnTo>
                  <a:lnTo>
                    <a:pt x="28626" y="3684"/>
                  </a:lnTo>
                  <a:lnTo>
                    <a:pt x="46875" y="0"/>
                  </a:lnTo>
                  <a:lnTo>
                    <a:pt x="4509871" y="0"/>
                  </a:lnTo>
                  <a:lnTo>
                    <a:pt x="4528115" y="3684"/>
                  </a:lnTo>
                  <a:lnTo>
                    <a:pt x="4543015" y="13731"/>
                  </a:lnTo>
                  <a:lnTo>
                    <a:pt x="4553062" y="28632"/>
                  </a:lnTo>
                  <a:lnTo>
                    <a:pt x="4556747" y="46875"/>
                  </a:lnTo>
                  <a:lnTo>
                    <a:pt x="4556747" y="1168285"/>
                  </a:lnTo>
                  <a:lnTo>
                    <a:pt x="4553062" y="1186534"/>
                  </a:lnTo>
                  <a:lnTo>
                    <a:pt x="4543015" y="1201434"/>
                  </a:lnTo>
                  <a:lnTo>
                    <a:pt x="4528115" y="1211478"/>
                  </a:lnTo>
                  <a:lnTo>
                    <a:pt x="4509871" y="1215161"/>
                  </a:lnTo>
                  <a:close/>
                </a:path>
              </a:pathLst>
            </a:custGeom>
            <a:ln w="12700">
              <a:solidFill>
                <a:srgbClr val="05142B"/>
              </a:solidFill>
            </a:ln>
          </p:spPr>
          <p:txBody>
            <a:bodyPr wrap="square" lIns="0" tIns="0" rIns="0" bIns="0" rtlCol="0"/>
            <a:lstStyle/>
            <a:p>
              <a:endParaRPr/>
            </a:p>
          </p:txBody>
        </p:sp>
        <p:sp>
          <p:nvSpPr>
            <p:cNvPr id="9" name="object 9"/>
            <p:cNvSpPr/>
            <p:nvPr/>
          </p:nvSpPr>
          <p:spPr>
            <a:xfrm>
              <a:off x="2378062" y="2322372"/>
              <a:ext cx="4556760" cy="2090420"/>
            </a:xfrm>
            <a:custGeom>
              <a:avLst/>
              <a:gdLst/>
              <a:ahLst/>
              <a:cxnLst/>
              <a:rect l="l" t="t" r="r" b="b"/>
              <a:pathLst>
                <a:path w="4556759" h="2090420">
                  <a:moveTo>
                    <a:pt x="4513580" y="0"/>
                  </a:moveTo>
                  <a:lnTo>
                    <a:pt x="43179" y="0"/>
                  </a:lnTo>
                  <a:lnTo>
                    <a:pt x="26371" y="3392"/>
                  </a:lnTo>
                  <a:lnTo>
                    <a:pt x="12646" y="12644"/>
                  </a:lnTo>
                  <a:lnTo>
                    <a:pt x="3392" y="26365"/>
                  </a:lnTo>
                  <a:lnTo>
                    <a:pt x="0" y="43167"/>
                  </a:lnTo>
                  <a:lnTo>
                    <a:pt x="0" y="2046770"/>
                  </a:lnTo>
                  <a:lnTo>
                    <a:pt x="3392" y="2063571"/>
                  </a:lnTo>
                  <a:lnTo>
                    <a:pt x="12646" y="2077292"/>
                  </a:lnTo>
                  <a:lnTo>
                    <a:pt x="26371" y="2086544"/>
                  </a:lnTo>
                  <a:lnTo>
                    <a:pt x="43179" y="2089937"/>
                  </a:lnTo>
                  <a:lnTo>
                    <a:pt x="4513580" y="2089937"/>
                  </a:lnTo>
                  <a:lnTo>
                    <a:pt x="4530381" y="2086544"/>
                  </a:lnTo>
                  <a:lnTo>
                    <a:pt x="4544102" y="2077292"/>
                  </a:lnTo>
                  <a:lnTo>
                    <a:pt x="4553354" y="2063571"/>
                  </a:lnTo>
                  <a:lnTo>
                    <a:pt x="4556747" y="2046770"/>
                  </a:lnTo>
                  <a:lnTo>
                    <a:pt x="4556747" y="43167"/>
                  </a:lnTo>
                  <a:lnTo>
                    <a:pt x="4553354" y="26365"/>
                  </a:lnTo>
                  <a:lnTo>
                    <a:pt x="4544102" y="12644"/>
                  </a:lnTo>
                  <a:lnTo>
                    <a:pt x="4530381" y="3392"/>
                  </a:lnTo>
                  <a:lnTo>
                    <a:pt x="4513580" y="0"/>
                  </a:lnTo>
                  <a:close/>
                </a:path>
              </a:pathLst>
            </a:custGeom>
            <a:solidFill>
              <a:srgbClr val="4AF6C7"/>
            </a:solidFill>
          </p:spPr>
          <p:txBody>
            <a:bodyPr wrap="square" lIns="0" tIns="0" rIns="0" bIns="0" rtlCol="0"/>
            <a:lstStyle/>
            <a:p>
              <a:endParaRPr/>
            </a:p>
          </p:txBody>
        </p:sp>
        <p:sp>
          <p:nvSpPr>
            <p:cNvPr id="10" name="object 10"/>
            <p:cNvSpPr/>
            <p:nvPr/>
          </p:nvSpPr>
          <p:spPr>
            <a:xfrm>
              <a:off x="2378062" y="2322372"/>
              <a:ext cx="4556760" cy="2090420"/>
            </a:xfrm>
            <a:custGeom>
              <a:avLst/>
              <a:gdLst/>
              <a:ahLst/>
              <a:cxnLst/>
              <a:rect l="l" t="t" r="r" b="b"/>
              <a:pathLst>
                <a:path w="4556759" h="2090420">
                  <a:moveTo>
                    <a:pt x="4513580" y="2089937"/>
                  </a:moveTo>
                  <a:lnTo>
                    <a:pt x="43179" y="2089937"/>
                  </a:lnTo>
                  <a:lnTo>
                    <a:pt x="26371" y="2086544"/>
                  </a:lnTo>
                  <a:lnTo>
                    <a:pt x="12646" y="2077292"/>
                  </a:lnTo>
                  <a:lnTo>
                    <a:pt x="3392" y="2063571"/>
                  </a:lnTo>
                  <a:lnTo>
                    <a:pt x="0" y="2046770"/>
                  </a:lnTo>
                  <a:lnTo>
                    <a:pt x="0" y="43167"/>
                  </a:lnTo>
                  <a:lnTo>
                    <a:pt x="3392" y="26365"/>
                  </a:lnTo>
                  <a:lnTo>
                    <a:pt x="12646" y="12644"/>
                  </a:lnTo>
                  <a:lnTo>
                    <a:pt x="26371" y="3392"/>
                  </a:lnTo>
                  <a:lnTo>
                    <a:pt x="43179" y="0"/>
                  </a:lnTo>
                  <a:lnTo>
                    <a:pt x="4513580" y="0"/>
                  </a:lnTo>
                  <a:lnTo>
                    <a:pt x="4530381" y="3392"/>
                  </a:lnTo>
                  <a:lnTo>
                    <a:pt x="4544102" y="12644"/>
                  </a:lnTo>
                  <a:lnTo>
                    <a:pt x="4553354" y="26365"/>
                  </a:lnTo>
                  <a:lnTo>
                    <a:pt x="4556747" y="43167"/>
                  </a:lnTo>
                  <a:lnTo>
                    <a:pt x="4556747" y="2046770"/>
                  </a:lnTo>
                  <a:lnTo>
                    <a:pt x="4553354" y="2063571"/>
                  </a:lnTo>
                  <a:lnTo>
                    <a:pt x="4544102" y="2077292"/>
                  </a:lnTo>
                  <a:lnTo>
                    <a:pt x="4530381" y="2086544"/>
                  </a:lnTo>
                  <a:lnTo>
                    <a:pt x="4513580" y="2089937"/>
                  </a:lnTo>
                  <a:close/>
                </a:path>
              </a:pathLst>
            </a:custGeom>
            <a:ln w="12700">
              <a:solidFill>
                <a:srgbClr val="05142B"/>
              </a:solidFill>
            </a:ln>
          </p:spPr>
          <p:txBody>
            <a:bodyPr wrap="square" lIns="0" tIns="0" rIns="0" bIns="0" rtlCol="0"/>
            <a:lstStyle/>
            <a:p>
              <a:endParaRPr/>
            </a:p>
          </p:txBody>
        </p:sp>
        <p:pic>
          <p:nvPicPr>
            <p:cNvPr id="11" name="object 11"/>
            <p:cNvPicPr/>
            <p:nvPr/>
          </p:nvPicPr>
          <p:blipFill>
            <a:blip r:embed="rId3" cstate="print"/>
            <a:stretch>
              <a:fillRect/>
            </a:stretch>
          </p:blipFill>
          <p:spPr>
            <a:xfrm>
              <a:off x="886879" y="763676"/>
              <a:ext cx="1624545" cy="5382526"/>
            </a:xfrm>
            <a:prstGeom prst="rect">
              <a:avLst/>
            </a:prstGeom>
          </p:spPr>
        </p:pic>
      </p:grpSp>
      <p:sp>
        <p:nvSpPr>
          <p:cNvPr id="12" name="object 12"/>
          <p:cNvSpPr txBox="1"/>
          <p:nvPr/>
        </p:nvSpPr>
        <p:spPr>
          <a:xfrm>
            <a:off x="2704579" y="1143000"/>
            <a:ext cx="6323335" cy="4561762"/>
          </a:xfrm>
          <a:prstGeom prst="rect">
            <a:avLst/>
          </a:prstGeom>
        </p:spPr>
        <p:txBody>
          <a:bodyPr vert="horz" wrap="square" lIns="0" tIns="12700" rIns="0" bIns="0" rtlCol="0">
            <a:spAutoFit/>
          </a:bodyPr>
          <a:lstStyle/>
          <a:p>
            <a:pPr marL="773430" marR="5080" indent="236854">
              <a:lnSpc>
                <a:spcPct val="119600"/>
              </a:lnSpc>
              <a:spcBef>
                <a:spcPts val="100"/>
              </a:spcBef>
            </a:pPr>
            <a:r>
              <a:rPr sz="2300" b="1" spc="-100" dirty="0">
                <a:solidFill>
                  <a:srgbClr val="05142B"/>
                </a:solidFill>
                <a:latin typeface="Grammarsaurus" pitchFamily="2" charset="0"/>
                <a:cs typeface="Gill Sans MT"/>
              </a:rPr>
              <a:t>If we wanted to write a message today, how many different ways could we do this?</a:t>
            </a:r>
            <a:endParaRPr sz="2300" spc="-100" dirty="0">
              <a:latin typeface="Grammarsaurus" pitchFamily="2" charset="0"/>
              <a:cs typeface="Gill Sans MT"/>
            </a:endParaRPr>
          </a:p>
          <a:p>
            <a:pPr>
              <a:lnSpc>
                <a:spcPct val="100000"/>
              </a:lnSpc>
              <a:spcBef>
                <a:spcPts val="1065"/>
              </a:spcBef>
            </a:pPr>
            <a:endParaRPr sz="2300" spc="-100" dirty="0">
              <a:latin typeface="Grammarsaurus" pitchFamily="2" charset="0"/>
              <a:cs typeface="Gill Sans MT"/>
            </a:endParaRPr>
          </a:p>
          <a:p>
            <a:pPr marL="12700" marR="2150745">
              <a:lnSpc>
                <a:spcPct val="119600"/>
              </a:lnSpc>
            </a:pPr>
            <a:r>
              <a:rPr sz="2250" b="1" spc="-140" dirty="0">
                <a:solidFill>
                  <a:srgbClr val="05142B"/>
                </a:solidFill>
                <a:latin typeface="Grammarsaurus" pitchFamily="2" charset="0"/>
                <a:cs typeface="Gill Sans MT"/>
              </a:rPr>
              <a:t>Discuss the question </a:t>
            </a:r>
            <a:r>
              <a:rPr sz="2250" spc="-140" dirty="0">
                <a:solidFill>
                  <a:srgbClr val="05142B"/>
                </a:solidFill>
                <a:latin typeface="Grammarsaurus" pitchFamily="2" charset="0"/>
                <a:cs typeface="Gill Sans MT"/>
              </a:rPr>
              <a:t>with your learning partner. </a:t>
            </a:r>
            <a:r>
              <a:rPr sz="2250" b="1" spc="-140" dirty="0">
                <a:solidFill>
                  <a:srgbClr val="05142B"/>
                </a:solidFill>
                <a:latin typeface="Grammarsaurus" pitchFamily="2" charset="0"/>
                <a:cs typeface="Gill Sans MT"/>
              </a:rPr>
              <a:t>Draw </a:t>
            </a:r>
            <a:r>
              <a:rPr sz="2250" spc="-140" dirty="0">
                <a:solidFill>
                  <a:srgbClr val="05142B"/>
                </a:solidFill>
                <a:latin typeface="Grammarsaurus" pitchFamily="2" charset="0"/>
                <a:cs typeface="Gill Sans MT"/>
              </a:rPr>
              <a:t>and </a:t>
            </a:r>
            <a:r>
              <a:rPr sz="2250" b="1" spc="-140" dirty="0">
                <a:solidFill>
                  <a:srgbClr val="05142B"/>
                </a:solidFill>
                <a:latin typeface="Grammarsaurus" pitchFamily="2" charset="0"/>
                <a:cs typeface="Gill Sans MT"/>
              </a:rPr>
              <a:t>label </a:t>
            </a:r>
            <a:r>
              <a:rPr sz="2250" spc="-140" dirty="0">
                <a:solidFill>
                  <a:srgbClr val="05142B"/>
                </a:solidFill>
                <a:latin typeface="Grammarsaurus" pitchFamily="2" charset="0"/>
                <a:cs typeface="Gill Sans MT"/>
              </a:rPr>
              <a:t>or </a:t>
            </a:r>
            <a:r>
              <a:rPr sz="2250" b="1" spc="-140" dirty="0">
                <a:solidFill>
                  <a:srgbClr val="05142B"/>
                </a:solidFill>
                <a:latin typeface="Grammarsaurus" pitchFamily="2" charset="0"/>
                <a:cs typeface="Gill Sans MT"/>
              </a:rPr>
              <a:t>write </a:t>
            </a:r>
            <a:r>
              <a:rPr sz="2250" spc="-140" dirty="0">
                <a:solidFill>
                  <a:srgbClr val="05142B"/>
                </a:solidFill>
                <a:latin typeface="Grammarsaurus" pitchFamily="2" charset="0"/>
                <a:cs typeface="Gill Sans MT"/>
              </a:rPr>
              <a:t>your ideas on your </a:t>
            </a:r>
            <a:r>
              <a:rPr sz="2250" b="1" spc="-140" dirty="0">
                <a:solidFill>
                  <a:srgbClr val="05142B"/>
                </a:solidFill>
                <a:latin typeface="Grammarsaurus" pitchFamily="2" charset="0"/>
                <a:cs typeface="Gill Sans MT"/>
              </a:rPr>
              <a:t>stop and jot 1 worksheet</a:t>
            </a:r>
            <a:r>
              <a:rPr sz="2250" spc="-140" dirty="0">
                <a:solidFill>
                  <a:srgbClr val="05142B"/>
                </a:solidFill>
                <a:latin typeface="Grammarsaurus" pitchFamily="2" charset="0"/>
                <a:cs typeface="Gill Sans MT"/>
              </a:rPr>
              <a:t>.</a:t>
            </a:r>
            <a:endParaRPr sz="2250" spc="-140" dirty="0">
              <a:latin typeface="Grammarsaurus" pitchFamily="2" charset="0"/>
              <a:cs typeface="Gill Sans MT"/>
            </a:endParaRPr>
          </a:p>
          <a:p>
            <a:pPr>
              <a:lnSpc>
                <a:spcPct val="100000"/>
              </a:lnSpc>
            </a:pPr>
            <a:endParaRPr sz="2300" spc="-100" dirty="0">
              <a:latin typeface="Grammarsaurus" pitchFamily="2" charset="0"/>
              <a:cs typeface="Gill Sans MT"/>
            </a:endParaRPr>
          </a:p>
          <a:p>
            <a:pPr>
              <a:lnSpc>
                <a:spcPct val="100000"/>
              </a:lnSpc>
              <a:spcBef>
                <a:spcPts val="220"/>
              </a:spcBef>
            </a:pPr>
            <a:endParaRPr sz="2300" spc="-100" dirty="0">
              <a:latin typeface="Grammarsaurus" pitchFamily="2" charset="0"/>
              <a:cs typeface="Gill Sans MT"/>
            </a:endParaRPr>
          </a:p>
          <a:p>
            <a:pPr marL="12700">
              <a:lnSpc>
                <a:spcPct val="100000"/>
              </a:lnSpc>
            </a:pPr>
            <a:r>
              <a:rPr sz="2250" spc="-100" dirty="0">
                <a:solidFill>
                  <a:srgbClr val="05142B"/>
                </a:solidFill>
                <a:latin typeface="Grammarsaurus" pitchFamily="2" charset="0"/>
                <a:cs typeface="Gill Sans MT"/>
              </a:rPr>
              <a:t>Be ready to </a:t>
            </a:r>
            <a:r>
              <a:rPr sz="2250" b="1" spc="-100" dirty="0">
                <a:solidFill>
                  <a:srgbClr val="05142B"/>
                </a:solidFill>
                <a:latin typeface="Grammarsaurus" pitchFamily="2" charset="0"/>
                <a:cs typeface="Gill Sans MT"/>
              </a:rPr>
              <a:t>share your feedback</a:t>
            </a:r>
            <a:endParaRPr sz="2250" spc="-100" dirty="0">
              <a:latin typeface="Grammarsaurus" pitchFamily="2" charset="0"/>
              <a:cs typeface="Gill Sans MT"/>
            </a:endParaRPr>
          </a:p>
          <a:p>
            <a:pPr marL="12700">
              <a:lnSpc>
                <a:spcPct val="100000"/>
              </a:lnSpc>
              <a:spcBef>
                <a:spcPts val="545"/>
              </a:spcBef>
            </a:pPr>
            <a:r>
              <a:rPr sz="2250" spc="-100" dirty="0">
                <a:solidFill>
                  <a:srgbClr val="05142B"/>
                </a:solidFill>
                <a:latin typeface="Grammarsaurus" pitchFamily="2" charset="0"/>
                <a:cs typeface="Gill Sans MT"/>
              </a:rPr>
              <a:t>with the class.</a:t>
            </a:r>
            <a:endParaRPr sz="2250" spc="-100" dirty="0">
              <a:latin typeface="Grammarsaurus" pitchFamily="2" charset="0"/>
              <a:cs typeface="Gill Sans MT"/>
            </a:endParaRPr>
          </a:p>
        </p:txBody>
      </p:sp>
      <p:grpSp>
        <p:nvGrpSpPr>
          <p:cNvPr id="13" name="object 13"/>
          <p:cNvGrpSpPr/>
          <p:nvPr/>
        </p:nvGrpSpPr>
        <p:grpSpPr>
          <a:xfrm>
            <a:off x="7180453" y="2504315"/>
            <a:ext cx="4261485" cy="3169920"/>
            <a:chOff x="7180453" y="2504315"/>
            <a:chExt cx="4261485" cy="3169920"/>
          </a:xfrm>
        </p:grpSpPr>
        <p:pic>
          <p:nvPicPr>
            <p:cNvPr id="14" name="object 14"/>
            <p:cNvPicPr/>
            <p:nvPr/>
          </p:nvPicPr>
          <p:blipFill>
            <a:blip r:embed="rId4" cstate="print"/>
            <a:stretch>
              <a:fillRect/>
            </a:stretch>
          </p:blipFill>
          <p:spPr>
            <a:xfrm>
              <a:off x="7180453" y="2504315"/>
              <a:ext cx="4261104" cy="3169920"/>
            </a:xfrm>
            <a:prstGeom prst="rect">
              <a:avLst/>
            </a:prstGeom>
          </p:spPr>
        </p:pic>
        <p:sp>
          <p:nvSpPr>
            <p:cNvPr id="15" name="object 15"/>
            <p:cNvSpPr/>
            <p:nvPr/>
          </p:nvSpPr>
          <p:spPr>
            <a:xfrm>
              <a:off x="7255421" y="2583395"/>
              <a:ext cx="4006850" cy="2904490"/>
            </a:xfrm>
            <a:custGeom>
              <a:avLst/>
              <a:gdLst/>
              <a:ahLst/>
              <a:cxnLst/>
              <a:rect l="l" t="t" r="r" b="b"/>
              <a:pathLst>
                <a:path w="4006850" h="2904490">
                  <a:moveTo>
                    <a:pt x="4006469" y="134950"/>
                  </a:moveTo>
                  <a:lnTo>
                    <a:pt x="95554" y="0"/>
                  </a:lnTo>
                  <a:lnTo>
                    <a:pt x="0" y="2769425"/>
                  </a:lnTo>
                  <a:lnTo>
                    <a:pt x="3910901" y="2904363"/>
                  </a:lnTo>
                  <a:lnTo>
                    <a:pt x="4006469" y="134950"/>
                  </a:lnTo>
                  <a:close/>
                </a:path>
              </a:pathLst>
            </a:custGeom>
            <a:solidFill>
              <a:srgbClr val="FFFFFF"/>
            </a:solidFill>
          </p:spPr>
          <p:txBody>
            <a:bodyPr wrap="square" lIns="0" tIns="0" rIns="0" bIns="0" rtlCol="0"/>
            <a:lstStyle/>
            <a:p>
              <a:endParaRPr/>
            </a:p>
          </p:txBody>
        </p:sp>
        <p:sp>
          <p:nvSpPr>
            <p:cNvPr id="16" name="object 16"/>
            <p:cNvSpPr/>
            <p:nvPr/>
          </p:nvSpPr>
          <p:spPr>
            <a:xfrm>
              <a:off x="7373202" y="2889758"/>
              <a:ext cx="3766185" cy="2433955"/>
            </a:xfrm>
            <a:custGeom>
              <a:avLst/>
              <a:gdLst/>
              <a:ahLst/>
              <a:cxnLst/>
              <a:rect l="l" t="t" r="r" b="b"/>
              <a:pathLst>
                <a:path w="3766184" h="2433954">
                  <a:moveTo>
                    <a:pt x="3766050" y="182874"/>
                  </a:moveTo>
                  <a:lnTo>
                    <a:pt x="3690314" y="2377886"/>
                  </a:lnTo>
                  <a:lnTo>
                    <a:pt x="3672039" y="2417932"/>
                  </a:lnTo>
                  <a:lnTo>
                    <a:pt x="3630889" y="2433430"/>
                  </a:lnTo>
                  <a:lnTo>
                    <a:pt x="55450" y="2310063"/>
                  </a:lnTo>
                  <a:lnTo>
                    <a:pt x="33306" y="2304755"/>
                  </a:lnTo>
                  <a:lnTo>
                    <a:pt x="15470" y="2291766"/>
                  </a:lnTo>
                  <a:lnTo>
                    <a:pt x="3761" y="2273049"/>
                  </a:lnTo>
                  <a:lnTo>
                    <a:pt x="0" y="2250555"/>
                  </a:lnTo>
                  <a:lnTo>
                    <a:pt x="75735" y="55544"/>
                  </a:lnTo>
                  <a:lnTo>
                    <a:pt x="81038" y="33363"/>
                  </a:lnTo>
                  <a:lnTo>
                    <a:pt x="94009" y="15498"/>
                  </a:lnTo>
                  <a:lnTo>
                    <a:pt x="112699" y="3769"/>
                  </a:lnTo>
                  <a:lnTo>
                    <a:pt x="135156" y="0"/>
                  </a:lnTo>
                  <a:lnTo>
                    <a:pt x="3710594" y="123366"/>
                  </a:lnTo>
                  <a:lnTo>
                    <a:pt x="3732741" y="128675"/>
                  </a:lnTo>
                  <a:lnTo>
                    <a:pt x="3750579" y="141664"/>
                  </a:lnTo>
                  <a:lnTo>
                    <a:pt x="3762288" y="160381"/>
                  </a:lnTo>
                  <a:lnTo>
                    <a:pt x="3766050" y="182874"/>
                  </a:lnTo>
                </a:path>
              </a:pathLst>
            </a:custGeom>
            <a:ln w="4829">
              <a:solidFill>
                <a:srgbClr val="171C1D"/>
              </a:solidFill>
            </a:ln>
          </p:spPr>
          <p:txBody>
            <a:bodyPr wrap="square" lIns="0" tIns="0" rIns="0" bIns="0" rtlCol="0"/>
            <a:lstStyle/>
            <a:p>
              <a:endParaRPr/>
            </a:p>
          </p:txBody>
        </p:sp>
      </p:grpSp>
      <p:sp>
        <p:nvSpPr>
          <p:cNvPr id="17" name="object 17"/>
          <p:cNvSpPr txBox="1"/>
          <p:nvPr/>
        </p:nvSpPr>
        <p:spPr>
          <a:xfrm rot="60000">
            <a:off x="8977925" y="5322081"/>
            <a:ext cx="548629" cy="25648"/>
          </a:xfrm>
          <a:prstGeom prst="rect">
            <a:avLst/>
          </a:prstGeom>
        </p:spPr>
        <p:txBody>
          <a:bodyPr vert="horz" wrap="square" lIns="0" tIns="0" rIns="0" bIns="0" rtlCol="0">
            <a:spAutoFit/>
          </a:bodyPr>
          <a:lstStyle/>
          <a:p>
            <a:pPr>
              <a:lnSpc>
                <a:spcPts val="245"/>
              </a:lnSpc>
            </a:pPr>
            <a:r>
              <a:rPr sz="300" b="1" dirty="0">
                <a:solidFill>
                  <a:srgbClr val="221F1F"/>
                </a:solidFill>
                <a:latin typeface="Grammarsaurus" pitchFamily="2" charset="0"/>
                <a:cs typeface="Gill Sans MT"/>
              </a:rPr>
              <a:t>www.grammarsaurus.co.uk</a:t>
            </a:r>
            <a:endParaRPr sz="300" dirty="0">
              <a:latin typeface="Grammarsaurus" pitchFamily="2" charset="0"/>
              <a:cs typeface="Gill Sans MT"/>
            </a:endParaRPr>
          </a:p>
        </p:txBody>
      </p:sp>
      <p:pic>
        <p:nvPicPr>
          <p:cNvPr id="18" name="object 18"/>
          <p:cNvPicPr/>
          <p:nvPr/>
        </p:nvPicPr>
        <p:blipFill>
          <a:blip r:embed="rId5" cstate="print"/>
          <a:stretch>
            <a:fillRect/>
          </a:stretch>
        </p:blipFill>
        <p:spPr>
          <a:xfrm>
            <a:off x="8886507" y="5288842"/>
            <a:ext cx="74192" cy="74557"/>
          </a:xfrm>
          <a:prstGeom prst="rect">
            <a:avLst/>
          </a:prstGeom>
        </p:spPr>
      </p:pic>
      <p:sp>
        <p:nvSpPr>
          <p:cNvPr id="19" name="object 19"/>
          <p:cNvSpPr txBox="1"/>
          <p:nvPr/>
        </p:nvSpPr>
        <p:spPr>
          <a:xfrm rot="60000">
            <a:off x="7756337" y="3085076"/>
            <a:ext cx="3215860" cy="97078"/>
          </a:xfrm>
          <a:prstGeom prst="rect">
            <a:avLst/>
          </a:prstGeom>
        </p:spPr>
        <p:txBody>
          <a:bodyPr vert="horz" wrap="square" lIns="0" tIns="0" rIns="0" bIns="0" rtlCol="0">
            <a:spAutoFit/>
          </a:bodyPr>
          <a:lstStyle/>
          <a:p>
            <a:pPr>
              <a:lnSpc>
                <a:spcPts val="730"/>
              </a:lnSpc>
            </a:pPr>
            <a:r>
              <a:rPr sz="1275" spc="-30" baseline="9803" dirty="0">
                <a:solidFill>
                  <a:srgbClr val="221F1F"/>
                </a:solidFill>
                <a:latin typeface="Grammarsaurus" pitchFamily="2" charset="0"/>
                <a:cs typeface="Gill Sans MT"/>
              </a:rPr>
              <a:t>If we w</a:t>
            </a:r>
            <a:r>
              <a:rPr sz="1275" spc="-30" baseline="6535" dirty="0">
                <a:solidFill>
                  <a:srgbClr val="221F1F"/>
                </a:solidFill>
                <a:latin typeface="Grammarsaurus" pitchFamily="2" charset="0"/>
                <a:cs typeface="Gill Sans MT"/>
              </a:rPr>
              <a:t>anted to </a:t>
            </a:r>
            <a:r>
              <a:rPr sz="1275" spc="-30" baseline="3267" dirty="0">
                <a:solidFill>
                  <a:srgbClr val="221F1F"/>
                </a:solidFill>
                <a:latin typeface="Grammarsaurus" pitchFamily="2" charset="0"/>
                <a:cs typeface="Gill Sans MT"/>
              </a:rPr>
              <a:t>write a m</a:t>
            </a:r>
            <a:r>
              <a:rPr sz="850" spc="-30" dirty="0">
                <a:solidFill>
                  <a:srgbClr val="221F1F"/>
                </a:solidFill>
                <a:latin typeface="Grammarsaurus" pitchFamily="2" charset="0"/>
                <a:cs typeface="Gill Sans MT"/>
              </a:rPr>
              <a:t>essage t</a:t>
            </a:r>
            <a:r>
              <a:rPr sz="1275" spc="-30" baseline="-3267" dirty="0">
                <a:solidFill>
                  <a:srgbClr val="221F1F"/>
                </a:solidFill>
                <a:latin typeface="Grammarsaurus" pitchFamily="2" charset="0"/>
                <a:cs typeface="Gill Sans MT"/>
              </a:rPr>
              <a:t>oday, ho</a:t>
            </a:r>
            <a:r>
              <a:rPr sz="1275" spc="-30" baseline="-6535" dirty="0">
                <a:solidFill>
                  <a:srgbClr val="221F1F"/>
                </a:solidFill>
                <a:latin typeface="Grammarsaurus" pitchFamily="2" charset="0"/>
                <a:cs typeface="Gill Sans MT"/>
              </a:rPr>
              <a:t>w many </a:t>
            </a:r>
            <a:r>
              <a:rPr sz="1275" spc="-30" baseline="-9803" dirty="0" smtClean="0">
                <a:solidFill>
                  <a:srgbClr val="221F1F"/>
                </a:solidFill>
                <a:latin typeface="Grammarsaurus" pitchFamily="2" charset="0"/>
                <a:cs typeface="Gill Sans MT"/>
              </a:rPr>
              <a:t>di</a:t>
            </a:r>
            <a:r>
              <a:rPr lang="en-US" sz="1275" spc="-30" baseline="-9803" dirty="0" smtClean="0">
                <a:solidFill>
                  <a:srgbClr val="221F1F"/>
                </a:solidFill>
                <a:latin typeface="Grammarsaurus" pitchFamily="2" charset="0"/>
                <a:cs typeface="Gill Sans MT"/>
              </a:rPr>
              <a:t>ff</a:t>
            </a:r>
            <a:r>
              <a:rPr sz="1275" spc="-30" baseline="-9803" dirty="0" smtClean="0">
                <a:solidFill>
                  <a:srgbClr val="221F1F"/>
                </a:solidFill>
                <a:latin typeface="Grammarsaurus" pitchFamily="2" charset="0"/>
                <a:cs typeface="Gill Sans MT"/>
              </a:rPr>
              <a:t>erent </a:t>
            </a:r>
            <a:r>
              <a:rPr sz="1275" spc="-30" baseline="-13071" dirty="0">
                <a:solidFill>
                  <a:srgbClr val="221F1F"/>
                </a:solidFill>
                <a:latin typeface="Grammarsaurus" pitchFamily="2" charset="0"/>
                <a:cs typeface="Gill Sans MT"/>
              </a:rPr>
              <a:t>ways</a:t>
            </a:r>
            <a:endParaRPr sz="1275" spc="-30" baseline="-13071" dirty="0">
              <a:latin typeface="Grammarsaurus" pitchFamily="2" charset="0"/>
              <a:cs typeface="Gill Sans MT"/>
            </a:endParaRPr>
          </a:p>
        </p:txBody>
      </p:sp>
      <p:sp>
        <p:nvSpPr>
          <p:cNvPr id="20" name="object 20"/>
          <p:cNvSpPr txBox="1"/>
          <p:nvPr/>
        </p:nvSpPr>
        <p:spPr>
          <a:xfrm rot="60000">
            <a:off x="7987227" y="3184309"/>
            <a:ext cx="2679363" cy="115416"/>
          </a:xfrm>
          <a:prstGeom prst="rect">
            <a:avLst/>
          </a:prstGeom>
        </p:spPr>
        <p:txBody>
          <a:bodyPr vert="horz" wrap="square" lIns="0" tIns="0" rIns="0" bIns="0" rtlCol="0">
            <a:spAutoFit/>
          </a:bodyPr>
          <a:lstStyle/>
          <a:p>
            <a:pPr>
              <a:lnSpc>
                <a:spcPts val="880"/>
              </a:lnSpc>
            </a:pPr>
            <a:r>
              <a:rPr sz="1275" spc="-30" baseline="19607" dirty="0">
                <a:solidFill>
                  <a:srgbClr val="221F1F"/>
                </a:solidFill>
                <a:latin typeface="Grammarsaurus" pitchFamily="2" charset="0"/>
                <a:cs typeface="Gill Sans MT"/>
              </a:rPr>
              <a:t>could w</a:t>
            </a:r>
            <a:r>
              <a:rPr sz="1275" spc="-30" baseline="16339" dirty="0">
                <a:solidFill>
                  <a:srgbClr val="221F1F"/>
                </a:solidFill>
                <a:latin typeface="Grammarsaurus" pitchFamily="2" charset="0"/>
                <a:cs typeface="Gill Sans MT"/>
              </a:rPr>
              <a:t>e do thi</a:t>
            </a:r>
            <a:r>
              <a:rPr sz="1275" spc="-30" baseline="13071" dirty="0">
                <a:solidFill>
                  <a:srgbClr val="221F1F"/>
                </a:solidFill>
                <a:latin typeface="Grammarsaurus" pitchFamily="2" charset="0"/>
                <a:cs typeface="Gill Sans MT"/>
              </a:rPr>
              <a:t>s? Draw </a:t>
            </a:r>
            <a:r>
              <a:rPr sz="1275" spc="-30" baseline="9803" dirty="0">
                <a:solidFill>
                  <a:srgbClr val="221F1F"/>
                </a:solidFill>
                <a:latin typeface="Grammarsaurus" pitchFamily="2" charset="0"/>
                <a:cs typeface="Gill Sans MT"/>
              </a:rPr>
              <a:t>and labe</a:t>
            </a:r>
            <a:r>
              <a:rPr sz="1275" spc="-30" baseline="6535" dirty="0">
                <a:solidFill>
                  <a:srgbClr val="221F1F"/>
                </a:solidFill>
                <a:latin typeface="Grammarsaurus" pitchFamily="2" charset="0"/>
                <a:cs typeface="Gill Sans MT"/>
              </a:rPr>
              <a:t>l or write </a:t>
            </a:r>
            <a:r>
              <a:rPr sz="1275" spc="-30" baseline="3267" dirty="0">
                <a:solidFill>
                  <a:srgbClr val="221F1F"/>
                </a:solidFill>
                <a:latin typeface="Grammarsaurus" pitchFamily="2" charset="0"/>
                <a:cs typeface="Gill Sans MT"/>
              </a:rPr>
              <a:t>them be</a:t>
            </a:r>
            <a:r>
              <a:rPr sz="850" spc="-30" dirty="0">
                <a:solidFill>
                  <a:srgbClr val="221F1F"/>
                </a:solidFill>
                <a:latin typeface="Grammarsaurus" pitchFamily="2" charset="0"/>
                <a:cs typeface="Gill Sans MT"/>
              </a:rPr>
              <a:t>low.</a:t>
            </a:r>
            <a:endParaRPr sz="850" spc="-30">
              <a:latin typeface="Grammarsaurus" pitchFamily="2" charset="0"/>
              <a:cs typeface="Gill Sans MT"/>
            </a:endParaRPr>
          </a:p>
        </p:txBody>
      </p:sp>
      <p:sp>
        <p:nvSpPr>
          <p:cNvPr id="21" name="object 21"/>
          <p:cNvSpPr txBox="1"/>
          <p:nvPr/>
        </p:nvSpPr>
        <p:spPr>
          <a:xfrm rot="60000">
            <a:off x="8686974" y="2735149"/>
            <a:ext cx="1426102" cy="190500"/>
          </a:xfrm>
          <a:prstGeom prst="rect">
            <a:avLst/>
          </a:prstGeom>
        </p:spPr>
        <p:txBody>
          <a:bodyPr vert="horz" wrap="square" lIns="0" tIns="0" rIns="0" bIns="0" rtlCol="0">
            <a:spAutoFit/>
          </a:bodyPr>
          <a:lstStyle/>
          <a:p>
            <a:pPr>
              <a:lnSpc>
                <a:spcPts val="1475"/>
              </a:lnSpc>
            </a:pPr>
            <a:r>
              <a:rPr sz="2250" b="1" spc="-30" baseline="5555" dirty="0">
                <a:solidFill>
                  <a:srgbClr val="05142B"/>
                </a:solidFill>
                <a:latin typeface="Grammarsaurus" pitchFamily="2" charset="0"/>
                <a:cs typeface="Gill Sans MT"/>
              </a:rPr>
              <a:t>Sto</a:t>
            </a:r>
            <a:r>
              <a:rPr sz="2250" b="1" spc="-30" baseline="3703" dirty="0">
                <a:solidFill>
                  <a:srgbClr val="05142B"/>
                </a:solidFill>
                <a:latin typeface="Grammarsaurus" pitchFamily="2" charset="0"/>
                <a:cs typeface="Gill Sans MT"/>
              </a:rPr>
              <a:t>p an</a:t>
            </a:r>
            <a:r>
              <a:rPr sz="2250" b="1" spc="-30" baseline="1851" dirty="0">
                <a:solidFill>
                  <a:srgbClr val="05142B"/>
                </a:solidFill>
                <a:latin typeface="Grammarsaurus" pitchFamily="2" charset="0"/>
                <a:cs typeface="Gill Sans MT"/>
              </a:rPr>
              <a:t>d jo</a:t>
            </a:r>
            <a:r>
              <a:rPr sz="1500" b="1" spc="-30" dirty="0">
                <a:solidFill>
                  <a:srgbClr val="05142B"/>
                </a:solidFill>
                <a:latin typeface="Grammarsaurus" pitchFamily="2" charset="0"/>
                <a:cs typeface="Gill Sans MT"/>
              </a:rPr>
              <a:t>t 1</a:t>
            </a:r>
            <a:endParaRPr sz="1500" spc="-30" dirty="0">
              <a:latin typeface="Grammarsaurus" pitchFamily="2" charset="0"/>
              <a:cs typeface="Gill Sans MT"/>
            </a:endParaRPr>
          </a:p>
        </p:txBody>
      </p:sp>
      <p:grpSp>
        <p:nvGrpSpPr>
          <p:cNvPr id="22" name="object 22"/>
          <p:cNvGrpSpPr/>
          <p:nvPr/>
        </p:nvGrpSpPr>
        <p:grpSpPr>
          <a:xfrm>
            <a:off x="8205323" y="3710439"/>
            <a:ext cx="2094230" cy="1058545"/>
            <a:chOff x="8205323" y="3710439"/>
            <a:chExt cx="2094230" cy="1058545"/>
          </a:xfrm>
        </p:grpSpPr>
        <p:sp>
          <p:nvSpPr>
            <p:cNvPr id="23" name="object 23"/>
            <p:cNvSpPr/>
            <p:nvPr/>
          </p:nvSpPr>
          <p:spPr>
            <a:xfrm>
              <a:off x="8509401" y="3715201"/>
              <a:ext cx="742950" cy="507365"/>
            </a:xfrm>
            <a:custGeom>
              <a:avLst/>
              <a:gdLst/>
              <a:ahLst/>
              <a:cxnLst/>
              <a:rect l="l" t="t" r="r" b="b"/>
              <a:pathLst>
                <a:path w="742950" h="507364">
                  <a:moveTo>
                    <a:pt x="0" y="0"/>
                  </a:moveTo>
                  <a:lnTo>
                    <a:pt x="742819" y="507310"/>
                  </a:lnTo>
                </a:path>
              </a:pathLst>
            </a:custGeom>
            <a:ln w="9305">
              <a:solidFill>
                <a:srgbClr val="07162C"/>
              </a:solidFill>
            </a:ln>
          </p:spPr>
          <p:txBody>
            <a:bodyPr wrap="square" lIns="0" tIns="0" rIns="0" bIns="0" rtlCol="0"/>
            <a:lstStyle/>
            <a:p>
              <a:endParaRPr/>
            </a:p>
          </p:txBody>
        </p:sp>
        <p:sp>
          <p:nvSpPr>
            <p:cNvPr id="24" name="object 24"/>
            <p:cNvSpPr/>
            <p:nvPr/>
          </p:nvSpPr>
          <p:spPr>
            <a:xfrm>
              <a:off x="9252239" y="3767608"/>
              <a:ext cx="776605" cy="455295"/>
            </a:xfrm>
            <a:custGeom>
              <a:avLst/>
              <a:gdLst/>
              <a:ahLst/>
              <a:cxnLst/>
              <a:rect l="l" t="t" r="r" b="b"/>
              <a:pathLst>
                <a:path w="776604" h="455295">
                  <a:moveTo>
                    <a:pt x="776019" y="0"/>
                  </a:moveTo>
                  <a:lnTo>
                    <a:pt x="0" y="454904"/>
                  </a:lnTo>
                </a:path>
              </a:pathLst>
            </a:custGeom>
            <a:ln w="9306">
              <a:solidFill>
                <a:srgbClr val="07162C"/>
              </a:solidFill>
            </a:ln>
          </p:spPr>
          <p:txBody>
            <a:bodyPr wrap="square" lIns="0" tIns="0" rIns="0" bIns="0" rtlCol="0"/>
            <a:lstStyle/>
            <a:p>
              <a:endParaRPr/>
            </a:p>
          </p:txBody>
        </p:sp>
        <p:sp>
          <p:nvSpPr>
            <p:cNvPr id="25" name="object 25"/>
            <p:cNvSpPr/>
            <p:nvPr/>
          </p:nvSpPr>
          <p:spPr>
            <a:xfrm>
              <a:off x="9252240" y="4222512"/>
              <a:ext cx="741680" cy="541655"/>
            </a:xfrm>
            <a:custGeom>
              <a:avLst/>
              <a:gdLst/>
              <a:ahLst/>
              <a:cxnLst/>
              <a:rect l="l" t="t" r="r" b="b"/>
              <a:pathLst>
                <a:path w="741679" h="541654">
                  <a:moveTo>
                    <a:pt x="741643" y="541403"/>
                  </a:moveTo>
                  <a:lnTo>
                    <a:pt x="0" y="0"/>
                  </a:lnTo>
                </a:path>
              </a:pathLst>
            </a:custGeom>
            <a:ln w="9305">
              <a:solidFill>
                <a:srgbClr val="07162C"/>
              </a:solidFill>
            </a:ln>
          </p:spPr>
          <p:txBody>
            <a:bodyPr wrap="square" lIns="0" tIns="0" rIns="0" bIns="0" rtlCol="0"/>
            <a:lstStyle/>
            <a:p>
              <a:endParaRPr/>
            </a:p>
          </p:txBody>
        </p:sp>
        <p:sp>
          <p:nvSpPr>
            <p:cNvPr id="26" name="object 26"/>
            <p:cNvSpPr/>
            <p:nvPr/>
          </p:nvSpPr>
          <p:spPr>
            <a:xfrm>
              <a:off x="8476201" y="4222512"/>
              <a:ext cx="776605" cy="455295"/>
            </a:xfrm>
            <a:custGeom>
              <a:avLst/>
              <a:gdLst/>
              <a:ahLst/>
              <a:cxnLst/>
              <a:rect l="l" t="t" r="r" b="b"/>
              <a:pathLst>
                <a:path w="776604" h="455295">
                  <a:moveTo>
                    <a:pt x="0" y="454904"/>
                  </a:moveTo>
                  <a:lnTo>
                    <a:pt x="776019" y="0"/>
                  </a:lnTo>
                </a:path>
              </a:pathLst>
            </a:custGeom>
            <a:ln w="9306">
              <a:solidFill>
                <a:srgbClr val="07162C"/>
              </a:solidFill>
            </a:ln>
          </p:spPr>
          <p:txBody>
            <a:bodyPr wrap="square" lIns="0" tIns="0" rIns="0" bIns="0" rtlCol="0"/>
            <a:lstStyle/>
            <a:p>
              <a:endParaRPr/>
            </a:p>
          </p:txBody>
        </p:sp>
        <p:sp>
          <p:nvSpPr>
            <p:cNvPr id="27" name="object 27"/>
            <p:cNvSpPr/>
            <p:nvPr/>
          </p:nvSpPr>
          <p:spPr>
            <a:xfrm>
              <a:off x="8205323" y="4181743"/>
              <a:ext cx="2094230" cy="81915"/>
            </a:xfrm>
            <a:custGeom>
              <a:avLst/>
              <a:gdLst/>
              <a:ahLst/>
              <a:cxnLst/>
              <a:rect l="l" t="t" r="r" b="b"/>
              <a:pathLst>
                <a:path w="2094229" h="81914">
                  <a:moveTo>
                    <a:pt x="2093423" y="81535"/>
                  </a:moveTo>
                  <a:lnTo>
                    <a:pt x="0" y="9304"/>
                  </a:lnTo>
                  <a:lnTo>
                    <a:pt x="321" y="0"/>
                  </a:lnTo>
                  <a:lnTo>
                    <a:pt x="2093744" y="72231"/>
                  </a:lnTo>
                  <a:lnTo>
                    <a:pt x="2093423" y="81535"/>
                  </a:lnTo>
                  <a:close/>
                </a:path>
              </a:pathLst>
            </a:custGeom>
            <a:solidFill>
              <a:srgbClr val="07162C"/>
            </a:solidFill>
          </p:spPr>
          <p:txBody>
            <a:bodyPr wrap="square" lIns="0" tIns="0" rIns="0" bIns="0" rtlCol="0"/>
            <a:lstStyle/>
            <a:p>
              <a:endParaRPr/>
            </a:p>
          </p:txBody>
        </p:sp>
        <p:sp>
          <p:nvSpPr>
            <p:cNvPr id="28" name="object 28"/>
            <p:cNvSpPr/>
            <p:nvPr/>
          </p:nvSpPr>
          <p:spPr>
            <a:xfrm>
              <a:off x="8533188" y="3838954"/>
              <a:ext cx="1438910" cy="753745"/>
            </a:xfrm>
            <a:custGeom>
              <a:avLst/>
              <a:gdLst/>
              <a:ahLst/>
              <a:cxnLst/>
              <a:rect l="l" t="t" r="r" b="b"/>
              <a:pathLst>
                <a:path w="1438909" h="753745">
                  <a:moveTo>
                    <a:pt x="706330" y="752097"/>
                  </a:moveTo>
                  <a:lnTo>
                    <a:pt x="647363" y="749320"/>
                  </a:lnTo>
                  <a:lnTo>
                    <a:pt x="589762" y="745063"/>
                  </a:lnTo>
                  <a:lnTo>
                    <a:pt x="533714" y="739271"/>
                  </a:lnTo>
                  <a:lnTo>
                    <a:pt x="479407" y="731888"/>
                  </a:lnTo>
                  <a:lnTo>
                    <a:pt x="427027" y="722858"/>
                  </a:lnTo>
                  <a:lnTo>
                    <a:pt x="376763" y="712126"/>
                  </a:lnTo>
                  <a:lnTo>
                    <a:pt x="328801" y="699635"/>
                  </a:lnTo>
                  <a:lnTo>
                    <a:pt x="283328" y="685331"/>
                  </a:lnTo>
                  <a:lnTo>
                    <a:pt x="240532" y="669156"/>
                  </a:lnTo>
                  <a:lnTo>
                    <a:pt x="200600" y="651056"/>
                  </a:lnTo>
                  <a:lnTo>
                    <a:pt x="163720" y="630974"/>
                  </a:lnTo>
                  <a:lnTo>
                    <a:pt x="130078" y="608855"/>
                  </a:lnTo>
                  <a:lnTo>
                    <a:pt x="99861" y="584643"/>
                  </a:lnTo>
                  <a:lnTo>
                    <a:pt x="50455" y="529718"/>
                  </a:lnTo>
                  <a:lnTo>
                    <a:pt x="16999" y="465753"/>
                  </a:lnTo>
                  <a:lnTo>
                    <a:pt x="992" y="392300"/>
                  </a:lnTo>
                  <a:lnTo>
                    <a:pt x="0" y="351877"/>
                  </a:lnTo>
                  <a:lnTo>
                    <a:pt x="3776" y="311619"/>
                  </a:lnTo>
                  <a:lnTo>
                    <a:pt x="12106" y="274164"/>
                  </a:lnTo>
                  <a:lnTo>
                    <a:pt x="41698" y="207391"/>
                  </a:lnTo>
                  <a:lnTo>
                    <a:pt x="87311" y="151011"/>
                  </a:lnTo>
                  <a:lnTo>
                    <a:pt x="147480" y="104476"/>
                  </a:lnTo>
                  <a:lnTo>
                    <a:pt x="182567" y="84729"/>
                  </a:lnTo>
                  <a:lnTo>
                    <a:pt x="220744" y="67237"/>
                  </a:lnTo>
                  <a:lnTo>
                    <a:pt x="261829" y="51932"/>
                  </a:lnTo>
                  <a:lnTo>
                    <a:pt x="305638" y="38745"/>
                  </a:lnTo>
                  <a:lnTo>
                    <a:pt x="351988" y="27609"/>
                  </a:lnTo>
                  <a:lnTo>
                    <a:pt x="400697" y="18454"/>
                  </a:lnTo>
                  <a:lnTo>
                    <a:pt x="451582" y="11211"/>
                  </a:lnTo>
                  <a:lnTo>
                    <a:pt x="504459" y="5813"/>
                  </a:lnTo>
                  <a:lnTo>
                    <a:pt x="559146" y="2191"/>
                  </a:lnTo>
                  <a:lnTo>
                    <a:pt x="615460" y="276"/>
                  </a:lnTo>
                  <a:lnTo>
                    <a:pt x="673217" y="0"/>
                  </a:lnTo>
                  <a:lnTo>
                    <a:pt x="732236" y="1293"/>
                  </a:lnTo>
                  <a:lnTo>
                    <a:pt x="791203" y="4070"/>
                  </a:lnTo>
                  <a:lnTo>
                    <a:pt x="848804" y="8327"/>
                  </a:lnTo>
                  <a:lnTo>
                    <a:pt x="904852" y="14119"/>
                  </a:lnTo>
                  <a:lnTo>
                    <a:pt x="959159" y="21502"/>
                  </a:lnTo>
                  <a:lnTo>
                    <a:pt x="1011539" y="30532"/>
                  </a:lnTo>
                  <a:lnTo>
                    <a:pt x="1061804" y="41264"/>
                  </a:lnTo>
                  <a:lnTo>
                    <a:pt x="1109766" y="53755"/>
                  </a:lnTo>
                  <a:lnTo>
                    <a:pt x="1155239" y="68060"/>
                  </a:lnTo>
                  <a:lnTo>
                    <a:pt x="1198036" y="84235"/>
                  </a:lnTo>
                  <a:lnTo>
                    <a:pt x="1237968" y="102335"/>
                  </a:lnTo>
                  <a:lnTo>
                    <a:pt x="1274849" y="122417"/>
                  </a:lnTo>
                  <a:lnTo>
                    <a:pt x="1308491" y="144535"/>
                  </a:lnTo>
                  <a:lnTo>
                    <a:pt x="1338708" y="168747"/>
                  </a:lnTo>
                  <a:lnTo>
                    <a:pt x="1388114" y="223672"/>
                  </a:lnTo>
                  <a:lnTo>
                    <a:pt x="1421571" y="287638"/>
                  </a:lnTo>
                  <a:lnTo>
                    <a:pt x="1437578" y="361090"/>
                  </a:lnTo>
                  <a:lnTo>
                    <a:pt x="1438571" y="401514"/>
                  </a:lnTo>
                  <a:lnTo>
                    <a:pt x="1434795" y="441772"/>
                  </a:lnTo>
                  <a:lnTo>
                    <a:pt x="1426464" y="479227"/>
                  </a:lnTo>
                  <a:lnTo>
                    <a:pt x="1396872" y="545999"/>
                  </a:lnTo>
                  <a:lnTo>
                    <a:pt x="1351259" y="602379"/>
                  </a:lnTo>
                  <a:lnTo>
                    <a:pt x="1291088" y="648915"/>
                  </a:lnTo>
                  <a:lnTo>
                    <a:pt x="1256001" y="668662"/>
                  </a:lnTo>
                  <a:lnTo>
                    <a:pt x="1217824" y="686154"/>
                  </a:lnTo>
                  <a:lnTo>
                    <a:pt x="1176739" y="701459"/>
                  </a:lnTo>
                  <a:lnTo>
                    <a:pt x="1132930" y="714645"/>
                  </a:lnTo>
                  <a:lnTo>
                    <a:pt x="1086579" y="725782"/>
                  </a:lnTo>
                  <a:lnTo>
                    <a:pt x="1037870" y="734937"/>
                  </a:lnTo>
                  <a:lnTo>
                    <a:pt x="986985" y="742179"/>
                  </a:lnTo>
                  <a:lnTo>
                    <a:pt x="934107" y="747577"/>
                  </a:lnTo>
                  <a:lnTo>
                    <a:pt x="879420" y="751200"/>
                  </a:lnTo>
                  <a:lnTo>
                    <a:pt x="823106" y="753115"/>
                  </a:lnTo>
                  <a:lnTo>
                    <a:pt x="765348" y="753391"/>
                  </a:lnTo>
                  <a:lnTo>
                    <a:pt x="706330" y="752097"/>
                  </a:lnTo>
                  <a:close/>
                </a:path>
              </a:pathLst>
            </a:custGeom>
            <a:solidFill>
              <a:srgbClr val="4AF6C7"/>
            </a:solidFill>
          </p:spPr>
          <p:txBody>
            <a:bodyPr wrap="square" lIns="0" tIns="0" rIns="0" bIns="0" rtlCol="0"/>
            <a:lstStyle/>
            <a:p>
              <a:endParaRPr/>
            </a:p>
          </p:txBody>
        </p:sp>
        <p:sp>
          <p:nvSpPr>
            <p:cNvPr id="29" name="object 29"/>
            <p:cNvSpPr/>
            <p:nvPr/>
          </p:nvSpPr>
          <p:spPr>
            <a:xfrm>
              <a:off x="8533188" y="3838954"/>
              <a:ext cx="1438910" cy="753745"/>
            </a:xfrm>
            <a:custGeom>
              <a:avLst/>
              <a:gdLst/>
              <a:ahLst/>
              <a:cxnLst/>
              <a:rect l="l" t="t" r="r" b="b"/>
              <a:pathLst>
                <a:path w="1438909" h="753745">
                  <a:moveTo>
                    <a:pt x="1438571" y="401514"/>
                  </a:moveTo>
                  <a:lnTo>
                    <a:pt x="1434795" y="441772"/>
                  </a:lnTo>
                  <a:lnTo>
                    <a:pt x="1426464" y="479227"/>
                  </a:lnTo>
                  <a:lnTo>
                    <a:pt x="1396872" y="545999"/>
                  </a:lnTo>
                  <a:lnTo>
                    <a:pt x="1351259" y="602379"/>
                  </a:lnTo>
                  <a:lnTo>
                    <a:pt x="1291088" y="648915"/>
                  </a:lnTo>
                  <a:lnTo>
                    <a:pt x="1256001" y="668662"/>
                  </a:lnTo>
                  <a:lnTo>
                    <a:pt x="1217824" y="686154"/>
                  </a:lnTo>
                  <a:lnTo>
                    <a:pt x="1176739" y="701459"/>
                  </a:lnTo>
                  <a:lnTo>
                    <a:pt x="1132930" y="714645"/>
                  </a:lnTo>
                  <a:lnTo>
                    <a:pt x="1086579" y="725782"/>
                  </a:lnTo>
                  <a:lnTo>
                    <a:pt x="1037870" y="734937"/>
                  </a:lnTo>
                  <a:lnTo>
                    <a:pt x="986985" y="742179"/>
                  </a:lnTo>
                  <a:lnTo>
                    <a:pt x="934107" y="747577"/>
                  </a:lnTo>
                  <a:lnTo>
                    <a:pt x="879420" y="751200"/>
                  </a:lnTo>
                  <a:lnTo>
                    <a:pt x="823106" y="753115"/>
                  </a:lnTo>
                  <a:lnTo>
                    <a:pt x="765348" y="753391"/>
                  </a:lnTo>
                  <a:lnTo>
                    <a:pt x="706330" y="752097"/>
                  </a:lnTo>
                  <a:lnTo>
                    <a:pt x="647363" y="749320"/>
                  </a:lnTo>
                  <a:lnTo>
                    <a:pt x="589762" y="745063"/>
                  </a:lnTo>
                  <a:lnTo>
                    <a:pt x="533714" y="739271"/>
                  </a:lnTo>
                  <a:lnTo>
                    <a:pt x="479407" y="731888"/>
                  </a:lnTo>
                  <a:lnTo>
                    <a:pt x="427027" y="722858"/>
                  </a:lnTo>
                  <a:lnTo>
                    <a:pt x="376763" y="712126"/>
                  </a:lnTo>
                  <a:lnTo>
                    <a:pt x="328801" y="699635"/>
                  </a:lnTo>
                  <a:lnTo>
                    <a:pt x="283328" y="685331"/>
                  </a:lnTo>
                  <a:lnTo>
                    <a:pt x="240532" y="669156"/>
                  </a:lnTo>
                  <a:lnTo>
                    <a:pt x="200600" y="651056"/>
                  </a:lnTo>
                  <a:lnTo>
                    <a:pt x="163720" y="630974"/>
                  </a:lnTo>
                  <a:lnTo>
                    <a:pt x="130078" y="608855"/>
                  </a:lnTo>
                  <a:lnTo>
                    <a:pt x="99861" y="584643"/>
                  </a:lnTo>
                  <a:lnTo>
                    <a:pt x="50455" y="529718"/>
                  </a:lnTo>
                  <a:lnTo>
                    <a:pt x="16999" y="465753"/>
                  </a:lnTo>
                  <a:lnTo>
                    <a:pt x="992" y="392300"/>
                  </a:lnTo>
                  <a:lnTo>
                    <a:pt x="0" y="351877"/>
                  </a:lnTo>
                  <a:lnTo>
                    <a:pt x="3776" y="311619"/>
                  </a:lnTo>
                  <a:lnTo>
                    <a:pt x="12106" y="274164"/>
                  </a:lnTo>
                  <a:lnTo>
                    <a:pt x="41698" y="207391"/>
                  </a:lnTo>
                  <a:lnTo>
                    <a:pt x="87311" y="151011"/>
                  </a:lnTo>
                  <a:lnTo>
                    <a:pt x="147480" y="104476"/>
                  </a:lnTo>
                  <a:lnTo>
                    <a:pt x="182567" y="84729"/>
                  </a:lnTo>
                  <a:lnTo>
                    <a:pt x="220744" y="67237"/>
                  </a:lnTo>
                  <a:lnTo>
                    <a:pt x="261829" y="51932"/>
                  </a:lnTo>
                  <a:lnTo>
                    <a:pt x="305638" y="38745"/>
                  </a:lnTo>
                  <a:lnTo>
                    <a:pt x="351988" y="27609"/>
                  </a:lnTo>
                  <a:lnTo>
                    <a:pt x="400697" y="18454"/>
                  </a:lnTo>
                  <a:lnTo>
                    <a:pt x="451582" y="11211"/>
                  </a:lnTo>
                  <a:lnTo>
                    <a:pt x="504459" y="5813"/>
                  </a:lnTo>
                  <a:lnTo>
                    <a:pt x="559146" y="2191"/>
                  </a:lnTo>
                  <a:lnTo>
                    <a:pt x="615460" y="276"/>
                  </a:lnTo>
                  <a:lnTo>
                    <a:pt x="673217" y="0"/>
                  </a:lnTo>
                  <a:lnTo>
                    <a:pt x="732236" y="1293"/>
                  </a:lnTo>
                  <a:lnTo>
                    <a:pt x="791203" y="4070"/>
                  </a:lnTo>
                  <a:lnTo>
                    <a:pt x="848804" y="8327"/>
                  </a:lnTo>
                  <a:lnTo>
                    <a:pt x="904852" y="14119"/>
                  </a:lnTo>
                  <a:lnTo>
                    <a:pt x="959159" y="21502"/>
                  </a:lnTo>
                  <a:lnTo>
                    <a:pt x="1011539" y="30532"/>
                  </a:lnTo>
                  <a:lnTo>
                    <a:pt x="1061804" y="41264"/>
                  </a:lnTo>
                  <a:lnTo>
                    <a:pt x="1109766" y="53755"/>
                  </a:lnTo>
                  <a:lnTo>
                    <a:pt x="1155239" y="68060"/>
                  </a:lnTo>
                  <a:lnTo>
                    <a:pt x="1198036" y="84235"/>
                  </a:lnTo>
                  <a:lnTo>
                    <a:pt x="1237968" y="102335"/>
                  </a:lnTo>
                  <a:lnTo>
                    <a:pt x="1274849" y="122417"/>
                  </a:lnTo>
                  <a:lnTo>
                    <a:pt x="1308491" y="144535"/>
                  </a:lnTo>
                  <a:lnTo>
                    <a:pt x="1338708" y="168747"/>
                  </a:lnTo>
                  <a:lnTo>
                    <a:pt x="1388114" y="223672"/>
                  </a:lnTo>
                  <a:lnTo>
                    <a:pt x="1421571" y="287638"/>
                  </a:lnTo>
                  <a:lnTo>
                    <a:pt x="1437578" y="361090"/>
                  </a:lnTo>
                  <a:lnTo>
                    <a:pt x="1438571" y="401514"/>
                  </a:lnTo>
                </a:path>
              </a:pathLst>
            </a:custGeom>
            <a:ln w="4653">
              <a:solidFill>
                <a:srgbClr val="05142B"/>
              </a:solidFill>
            </a:ln>
          </p:spPr>
          <p:txBody>
            <a:bodyPr wrap="square" lIns="0" tIns="0" rIns="0" bIns="0" rtlCol="0"/>
            <a:lstStyle/>
            <a:p>
              <a:endParaRPr/>
            </a:p>
          </p:txBody>
        </p:sp>
      </p:grpSp>
      <p:sp>
        <p:nvSpPr>
          <p:cNvPr id="30" name="object 30"/>
          <p:cNvSpPr txBox="1"/>
          <p:nvPr/>
        </p:nvSpPr>
        <p:spPr>
          <a:xfrm rot="60000">
            <a:off x="8794967" y="4083169"/>
            <a:ext cx="1076480" cy="141064"/>
          </a:xfrm>
          <a:prstGeom prst="rect">
            <a:avLst/>
          </a:prstGeom>
        </p:spPr>
        <p:txBody>
          <a:bodyPr vert="horz" wrap="square" lIns="0" tIns="0" rIns="0" bIns="0" rtlCol="0">
            <a:spAutoFit/>
          </a:bodyPr>
          <a:lstStyle/>
          <a:p>
            <a:pPr>
              <a:lnSpc>
                <a:spcPts val="1080"/>
              </a:lnSpc>
            </a:pPr>
            <a:r>
              <a:rPr sz="1650" b="1" spc="-30" baseline="5050" dirty="0">
                <a:solidFill>
                  <a:srgbClr val="05142B"/>
                </a:solidFill>
                <a:latin typeface="Grammarsaurus" pitchFamily="2" charset="0"/>
                <a:cs typeface="Gill Sans MT"/>
              </a:rPr>
              <a:t>ways </a:t>
            </a:r>
            <a:r>
              <a:rPr sz="1650" b="1" spc="-30" baseline="2525" dirty="0">
                <a:solidFill>
                  <a:srgbClr val="05142B"/>
                </a:solidFill>
                <a:latin typeface="Grammarsaurus" pitchFamily="2" charset="0"/>
                <a:cs typeface="Gill Sans MT"/>
              </a:rPr>
              <a:t>to write </a:t>
            </a:r>
            <a:r>
              <a:rPr sz="1100" b="1" spc="-30" dirty="0">
                <a:solidFill>
                  <a:srgbClr val="05142B"/>
                </a:solidFill>
                <a:latin typeface="Grammarsaurus" pitchFamily="2" charset="0"/>
                <a:cs typeface="Gill Sans MT"/>
              </a:rPr>
              <a:t>a</a:t>
            </a:r>
            <a:endParaRPr sz="1100" spc="-30">
              <a:latin typeface="Grammarsaurus" pitchFamily="2" charset="0"/>
              <a:cs typeface="Gill Sans MT"/>
            </a:endParaRPr>
          </a:p>
        </p:txBody>
      </p:sp>
      <p:sp>
        <p:nvSpPr>
          <p:cNvPr id="31" name="object 31"/>
          <p:cNvSpPr txBox="1"/>
          <p:nvPr/>
        </p:nvSpPr>
        <p:spPr>
          <a:xfrm rot="60000">
            <a:off x="8994706" y="4250048"/>
            <a:ext cx="601398" cy="128240"/>
          </a:xfrm>
          <a:prstGeom prst="rect">
            <a:avLst/>
          </a:prstGeom>
        </p:spPr>
        <p:txBody>
          <a:bodyPr vert="horz" wrap="square" lIns="0" tIns="0" rIns="0" bIns="0" rtlCol="0">
            <a:spAutoFit/>
          </a:bodyPr>
          <a:lstStyle/>
          <a:p>
            <a:pPr>
              <a:lnSpc>
                <a:spcPts val="1010"/>
              </a:lnSpc>
            </a:pPr>
            <a:r>
              <a:rPr sz="1100" b="1" spc="-30" dirty="0">
                <a:solidFill>
                  <a:srgbClr val="05142B"/>
                </a:solidFill>
                <a:latin typeface="Grammarsaurus" pitchFamily="2" charset="0"/>
                <a:cs typeface="Gill Sans MT"/>
              </a:rPr>
              <a:t>message</a:t>
            </a:r>
            <a:endParaRPr sz="1100" spc="-30">
              <a:latin typeface="Grammarsaurus" pitchFamily="2" charset="0"/>
              <a:cs typeface="Gill Sans MT"/>
            </a:endParaRPr>
          </a:p>
        </p:txBody>
      </p:sp>
      <p:sp>
        <p:nvSpPr>
          <p:cNvPr id="32" name="object 32"/>
          <p:cNvSpPr/>
          <p:nvPr/>
        </p:nvSpPr>
        <p:spPr>
          <a:xfrm>
            <a:off x="7239387" y="2595917"/>
            <a:ext cx="4038600" cy="2879725"/>
          </a:xfrm>
          <a:custGeom>
            <a:avLst/>
            <a:gdLst/>
            <a:ahLst/>
            <a:cxnLst/>
            <a:rect l="l" t="t" r="r" b="b"/>
            <a:pathLst>
              <a:path w="4038600" h="2879725">
                <a:moveTo>
                  <a:pt x="94646" y="0"/>
                </a:moveTo>
                <a:lnTo>
                  <a:pt x="4038568" y="136074"/>
                </a:lnTo>
                <a:lnTo>
                  <a:pt x="3943915" y="2879331"/>
                </a:lnTo>
                <a:lnTo>
                  <a:pt x="0" y="2743251"/>
                </a:lnTo>
                <a:lnTo>
                  <a:pt x="94646" y="0"/>
                </a:lnTo>
              </a:path>
            </a:pathLst>
          </a:custGeom>
          <a:ln w="8661">
            <a:solidFill>
              <a:srgbClr val="4F81BC"/>
            </a:solidFill>
          </a:ln>
        </p:spPr>
        <p:txBody>
          <a:bodyPr wrap="square" lIns="0" tIns="0" rIns="0" bIns="0" rtlCol="0"/>
          <a:lstStyle/>
          <a:p>
            <a:endParaRPr/>
          </a:p>
        </p:txBody>
      </p:sp>
      <p:grpSp>
        <p:nvGrpSpPr>
          <p:cNvPr id="33" name="object 33"/>
          <p:cNvGrpSpPr/>
          <p:nvPr/>
        </p:nvGrpSpPr>
        <p:grpSpPr>
          <a:xfrm>
            <a:off x="9260065" y="848994"/>
            <a:ext cx="1988820" cy="1330325"/>
            <a:chOff x="9260065" y="848994"/>
            <a:chExt cx="1988820" cy="1330325"/>
          </a:xfrm>
        </p:grpSpPr>
        <p:pic>
          <p:nvPicPr>
            <p:cNvPr id="34" name="object 34"/>
            <p:cNvPicPr/>
            <p:nvPr/>
          </p:nvPicPr>
          <p:blipFill>
            <a:blip r:embed="rId6" cstate="print"/>
            <a:stretch>
              <a:fillRect/>
            </a:stretch>
          </p:blipFill>
          <p:spPr>
            <a:xfrm>
              <a:off x="9266415" y="855344"/>
              <a:ext cx="1975954" cy="1317307"/>
            </a:xfrm>
            <a:prstGeom prst="rect">
              <a:avLst/>
            </a:prstGeom>
          </p:spPr>
        </p:pic>
        <p:sp>
          <p:nvSpPr>
            <p:cNvPr id="35" name="object 35"/>
            <p:cNvSpPr/>
            <p:nvPr/>
          </p:nvSpPr>
          <p:spPr>
            <a:xfrm>
              <a:off x="9266415" y="855344"/>
              <a:ext cx="1976120" cy="1317625"/>
            </a:xfrm>
            <a:custGeom>
              <a:avLst/>
              <a:gdLst/>
              <a:ahLst/>
              <a:cxnLst/>
              <a:rect l="l" t="t" r="r" b="b"/>
              <a:pathLst>
                <a:path w="1976120" h="1317625">
                  <a:moveTo>
                    <a:pt x="1975954" y="1317307"/>
                  </a:moveTo>
                  <a:lnTo>
                    <a:pt x="0" y="1317307"/>
                  </a:lnTo>
                  <a:lnTo>
                    <a:pt x="0" y="0"/>
                  </a:lnTo>
                  <a:lnTo>
                    <a:pt x="1975954" y="0"/>
                  </a:lnTo>
                  <a:lnTo>
                    <a:pt x="1975954" y="1317307"/>
                  </a:lnTo>
                  <a:close/>
                </a:path>
              </a:pathLst>
            </a:custGeom>
            <a:ln w="12699">
              <a:solidFill>
                <a:srgbClr val="05142B"/>
              </a:solidFill>
            </a:ln>
          </p:spPr>
          <p:txBody>
            <a:bodyPr wrap="square" lIns="0" tIns="0" rIns="0" bIns="0" rtlCol="0"/>
            <a:lstStyle/>
            <a:p>
              <a:endParaRPr/>
            </a:p>
          </p:txBody>
        </p:sp>
      </p:grpSp>
      <p:grpSp>
        <p:nvGrpSpPr>
          <p:cNvPr id="36" name="object 36"/>
          <p:cNvGrpSpPr/>
          <p:nvPr/>
        </p:nvGrpSpPr>
        <p:grpSpPr>
          <a:xfrm>
            <a:off x="4968265" y="6388154"/>
            <a:ext cx="2255520" cy="363220"/>
            <a:chOff x="4968265" y="6388154"/>
            <a:chExt cx="2255520" cy="363220"/>
          </a:xfrm>
        </p:grpSpPr>
        <p:sp>
          <p:nvSpPr>
            <p:cNvPr id="37" name="object 37"/>
            <p:cNvSpPr/>
            <p:nvPr/>
          </p:nvSpPr>
          <p:spPr>
            <a:xfrm>
              <a:off x="4974615" y="6394504"/>
              <a:ext cx="2242820" cy="350520"/>
            </a:xfrm>
            <a:custGeom>
              <a:avLst/>
              <a:gdLst/>
              <a:ahLst/>
              <a:cxnLst/>
              <a:rect l="l" t="t" r="r" b="b"/>
              <a:pathLst>
                <a:path w="2242820" h="350520">
                  <a:moveTo>
                    <a:pt x="2122792" y="0"/>
                  </a:moveTo>
                  <a:lnTo>
                    <a:pt x="119976" y="0"/>
                  </a:lnTo>
                  <a:lnTo>
                    <a:pt x="73391" y="9466"/>
                  </a:lnTo>
                  <a:lnTo>
                    <a:pt x="35242" y="35242"/>
                  </a:lnTo>
                  <a:lnTo>
                    <a:pt x="9466" y="73391"/>
                  </a:lnTo>
                  <a:lnTo>
                    <a:pt x="0" y="119976"/>
                  </a:lnTo>
                  <a:lnTo>
                    <a:pt x="0" y="230492"/>
                  </a:lnTo>
                  <a:lnTo>
                    <a:pt x="9466" y="277077"/>
                  </a:lnTo>
                  <a:lnTo>
                    <a:pt x="35242" y="315226"/>
                  </a:lnTo>
                  <a:lnTo>
                    <a:pt x="73391" y="341002"/>
                  </a:lnTo>
                  <a:lnTo>
                    <a:pt x="119976" y="350469"/>
                  </a:lnTo>
                  <a:lnTo>
                    <a:pt x="2122792" y="350469"/>
                  </a:lnTo>
                  <a:lnTo>
                    <a:pt x="2169377" y="341002"/>
                  </a:lnTo>
                  <a:lnTo>
                    <a:pt x="2207526" y="315226"/>
                  </a:lnTo>
                  <a:lnTo>
                    <a:pt x="2233302" y="277077"/>
                  </a:lnTo>
                  <a:lnTo>
                    <a:pt x="2242769" y="230492"/>
                  </a:lnTo>
                  <a:lnTo>
                    <a:pt x="2242769" y="119976"/>
                  </a:lnTo>
                  <a:lnTo>
                    <a:pt x="2233302" y="73391"/>
                  </a:lnTo>
                  <a:lnTo>
                    <a:pt x="2207526" y="35242"/>
                  </a:lnTo>
                  <a:lnTo>
                    <a:pt x="2169377" y="9466"/>
                  </a:lnTo>
                  <a:lnTo>
                    <a:pt x="2122792" y="0"/>
                  </a:lnTo>
                  <a:close/>
                </a:path>
              </a:pathLst>
            </a:custGeom>
            <a:solidFill>
              <a:srgbClr val="274F60"/>
            </a:solidFill>
          </p:spPr>
          <p:txBody>
            <a:bodyPr wrap="square" lIns="0" tIns="0" rIns="0" bIns="0" rtlCol="0"/>
            <a:lstStyle/>
            <a:p>
              <a:endParaRPr/>
            </a:p>
          </p:txBody>
        </p:sp>
        <p:sp>
          <p:nvSpPr>
            <p:cNvPr id="38" name="object 38"/>
            <p:cNvSpPr/>
            <p:nvPr/>
          </p:nvSpPr>
          <p:spPr>
            <a:xfrm>
              <a:off x="4974615" y="6394504"/>
              <a:ext cx="2242820" cy="350520"/>
            </a:xfrm>
            <a:custGeom>
              <a:avLst/>
              <a:gdLst/>
              <a:ahLst/>
              <a:cxnLst/>
              <a:rect l="l" t="t" r="r" b="b"/>
              <a:pathLst>
                <a:path w="2242820" h="350520">
                  <a:moveTo>
                    <a:pt x="2122792" y="350469"/>
                  </a:moveTo>
                  <a:lnTo>
                    <a:pt x="119976" y="350469"/>
                  </a:lnTo>
                  <a:lnTo>
                    <a:pt x="73391" y="341002"/>
                  </a:lnTo>
                  <a:lnTo>
                    <a:pt x="35242" y="315226"/>
                  </a:lnTo>
                  <a:lnTo>
                    <a:pt x="9466" y="277077"/>
                  </a:lnTo>
                  <a:lnTo>
                    <a:pt x="0" y="230492"/>
                  </a:lnTo>
                  <a:lnTo>
                    <a:pt x="0" y="119976"/>
                  </a:lnTo>
                  <a:lnTo>
                    <a:pt x="9466" y="73391"/>
                  </a:lnTo>
                  <a:lnTo>
                    <a:pt x="35242" y="35242"/>
                  </a:lnTo>
                  <a:lnTo>
                    <a:pt x="73391" y="9466"/>
                  </a:lnTo>
                  <a:lnTo>
                    <a:pt x="119976" y="0"/>
                  </a:lnTo>
                  <a:lnTo>
                    <a:pt x="2122792" y="0"/>
                  </a:lnTo>
                  <a:lnTo>
                    <a:pt x="2169377" y="9466"/>
                  </a:lnTo>
                  <a:lnTo>
                    <a:pt x="2207526" y="35242"/>
                  </a:lnTo>
                  <a:lnTo>
                    <a:pt x="2233302" y="73391"/>
                  </a:lnTo>
                  <a:lnTo>
                    <a:pt x="2242769" y="119976"/>
                  </a:lnTo>
                  <a:lnTo>
                    <a:pt x="2242769" y="230492"/>
                  </a:lnTo>
                  <a:lnTo>
                    <a:pt x="2233302" y="277077"/>
                  </a:lnTo>
                  <a:lnTo>
                    <a:pt x="2207526" y="315226"/>
                  </a:lnTo>
                  <a:lnTo>
                    <a:pt x="2169377" y="341002"/>
                  </a:lnTo>
                  <a:lnTo>
                    <a:pt x="2122792" y="350469"/>
                  </a:lnTo>
                  <a:close/>
                </a:path>
              </a:pathLst>
            </a:custGeom>
            <a:ln w="12700">
              <a:solidFill>
                <a:srgbClr val="05142B"/>
              </a:solidFill>
            </a:ln>
          </p:spPr>
          <p:txBody>
            <a:bodyPr wrap="square" lIns="0" tIns="0" rIns="0" bIns="0" rtlCol="0"/>
            <a:lstStyle/>
            <a:p>
              <a:endParaRPr/>
            </a:p>
          </p:txBody>
        </p:sp>
        <p:pic>
          <p:nvPicPr>
            <p:cNvPr id="39" name="object 39"/>
            <p:cNvPicPr/>
            <p:nvPr/>
          </p:nvPicPr>
          <p:blipFill>
            <a:blip r:embed="rId7" cstate="print"/>
            <a:stretch>
              <a:fillRect/>
            </a:stretch>
          </p:blipFill>
          <p:spPr>
            <a:xfrm>
              <a:off x="5059743" y="6434772"/>
              <a:ext cx="270797" cy="270793"/>
            </a:xfrm>
            <a:prstGeom prst="rect">
              <a:avLst/>
            </a:prstGeom>
          </p:spPr>
        </p:pic>
      </p:grpSp>
      <p:grpSp>
        <p:nvGrpSpPr>
          <p:cNvPr id="40" name="object 40"/>
          <p:cNvGrpSpPr/>
          <p:nvPr/>
        </p:nvGrpSpPr>
        <p:grpSpPr>
          <a:xfrm>
            <a:off x="11634089" y="0"/>
            <a:ext cx="558165" cy="666750"/>
            <a:chOff x="11634089" y="0"/>
            <a:chExt cx="558165" cy="666750"/>
          </a:xfrm>
        </p:grpSpPr>
        <p:sp>
          <p:nvSpPr>
            <p:cNvPr id="41" name="object 41"/>
            <p:cNvSpPr/>
            <p:nvPr/>
          </p:nvSpPr>
          <p:spPr>
            <a:xfrm>
              <a:off x="11640439" y="0"/>
              <a:ext cx="551815" cy="660400"/>
            </a:xfrm>
            <a:custGeom>
              <a:avLst/>
              <a:gdLst/>
              <a:ahLst/>
              <a:cxnLst/>
              <a:rect l="l" t="t" r="r" b="b"/>
              <a:pathLst>
                <a:path w="551815" h="660400">
                  <a:moveTo>
                    <a:pt x="551573" y="0"/>
                  </a:moveTo>
                  <a:lnTo>
                    <a:pt x="2706" y="0"/>
                  </a:lnTo>
                  <a:lnTo>
                    <a:pt x="1543" y="14004"/>
                  </a:lnTo>
                  <a:lnTo>
                    <a:pt x="682" y="28254"/>
                  </a:lnTo>
                  <a:lnTo>
                    <a:pt x="169" y="42251"/>
                  </a:lnTo>
                  <a:lnTo>
                    <a:pt x="0" y="56095"/>
                  </a:lnTo>
                  <a:lnTo>
                    <a:pt x="1944" y="104954"/>
                  </a:lnTo>
                  <a:lnTo>
                    <a:pt x="7686" y="152785"/>
                  </a:lnTo>
                  <a:lnTo>
                    <a:pt x="17085" y="199435"/>
                  </a:lnTo>
                  <a:lnTo>
                    <a:pt x="30002" y="244750"/>
                  </a:lnTo>
                  <a:lnTo>
                    <a:pt x="46296" y="288579"/>
                  </a:lnTo>
                  <a:lnTo>
                    <a:pt x="65829" y="330768"/>
                  </a:lnTo>
                  <a:lnTo>
                    <a:pt x="88460" y="371163"/>
                  </a:lnTo>
                  <a:lnTo>
                    <a:pt x="114051" y="409612"/>
                  </a:lnTo>
                  <a:lnTo>
                    <a:pt x="142461" y="445961"/>
                  </a:lnTo>
                  <a:lnTo>
                    <a:pt x="173551" y="480057"/>
                  </a:lnTo>
                  <a:lnTo>
                    <a:pt x="207181" y="511748"/>
                  </a:lnTo>
                  <a:lnTo>
                    <a:pt x="243211" y="540880"/>
                  </a:lnTo>
                  <a:lnTo>
                    <a:pt x="281503" y="567301"/>
                  </a:lnTo>
                  <a:lnTo>
                    <a:pt x="321916" y="590856"/>
                  </a:lnTo>
                  <a:lnTo>
                    <a:pt x="364310" y="611393"/>
                  </a:lnTo>
                  <a:lnTo>
                    <a:pt x="408547" y="628759"/>
                  </a:lnTo>
                  <a:lnTo>
                    <a:pt x="454486" y="642800"/>
                  </a:lnTo>
                  <a:lnTo>
                    <a:pt x="501988" y="653364"/>
                  </a:lnTo>
                  <a:lnTo>
                    <a:pt x="551386" y="660365"/>
                  </a:lnTo>
                  <a:lnTo>
                    <a:pt x="551573" y="660365"/>
                  </a:lnTo>
                  <a:lnTo>
                    <a:pt x="551573" y="0"/>
                  </a:lnTo>
                  <a:close/>
                </a:path>
              </a:pathLst>
            </a:custGeom>
            <a:solidFill>
              <a:srgbClr val="274F60"/>
            </a:solidFill>
          </p:spPr>
          <p:txBody>
            <a:bodyPr wrap="square" lIns="0" tIns="0" rIns="0" bIns="0" rtlCol="0"/>
            <a:lstStyle/>
            <a:p>
              <a:endParaRPr/>
            </a:p>
          </p:txBody>
        </p:sp>
        <p:sp>
          <p:nvSpPr>
            <p:cNvPr id="42" name="object 42"/>
            <p:cNvSpPr/>
            <p:nvPr/>
          </p:nvSpPr>
          <p:spPr>
            <a:xfrm>
              <a:off x="11634089" y="0"/>
              <a:ext cx="558165" cy="666750"/>
            </a:xfrm>
            <a:custGeom>
              <a:avLst/>
              <a:gdLst/>
              <a:ahLst/>
              <a:cxnLst/>
              <a:rect l="l" t="t" r="r" b="b"/>
              <a:pathLst>
                <a:path w="558165" h="666750">
                  <a:moveTo>
                    <a:pt x="15430" y="0"/>
                  </a:moveTo>
                  <a:lnTo>
                    <a:pt x="2682" y="0"/>
                  </a:lnTo>
                  <a:lnTo>
                    <a:pt x="1559" y="13538"/>
                  </a:lnTo>
                  <a:lnTo>
                    <a:pt x="690" y="27932"/>
                  </a:lnTo>
                  <a:lnTo>
                    <a:pt x="177" y="41940"/>
                  </a:lnTo>
                  <a:lnTo>
                    <a:pt x="0" y="56095"/>
                  </a:lnTo>
                  <a:lnTo>
                    <a:pt x="2018" y="104695"/>
                  </a:lnTo>
                  <a:lnTo>
                    <a:pt x="2104" y="106766"/>
                  </a:lnTo>
                  <a:lnTo>
                    <a:pt x="8358" y="156742"/>
                  </a:lnTo>
                  <a:lnTo>
                    <a:pt x="18676" y="205802"/>
                  </a:lnTo>
                  <a:lnTo>
                    <a:pt x="32972" y="253723"/>
                  </a:lnTo>
                  <a:lnTo>
                    <a:pt x="51158" y="300282"/>
                  </a:lnTo>
                  <a:lnTo>
                    <a:pt x="73148" y="345258"/>
                  </a:lnTo>
                  <a:lnTo>
                    <a:pt x="98855" y="388429"/>
                  </a:lnTo>
                  <a:lnTo>
                    <a:pt x="128192" y="429572"/>
                  </a:lnTo>
                  <a:lnTo>
                    <a:pt x="161074" y="468464"/>
                  </a:lnTo>
                  <a:lnTo>
                    <a:pt x="196792" y="504314"/>
                  </a:lnTo>
                  <a:lnTo>
                    <a:pt x="235066" y="536954"/>
                  </a:lnTo>
                  <a:lnTo>
                    <a:pt x="275681" y="566278"/>
                  </a:lnTo>
                  <a:lnTo>
                    <a:pt x="318424" y="592179"/>
                  </a:lnTo>
                  <a:lnTo>
                    <a:pt x="363083" y="614551"/>
                  </a:lnTo>
                  <a:lnTo>
                    <a:pt x="409445" y="633287"/>
                  </a:lnTo>
                  <a:lnTo>
                    <a:pt x="457296" y="648280"/>
                  </a:lnTo>
                  <a:lnTo>
                    <a:pt x="506424" y="659423"/>
                  </a:lnTo>
                  <a:lnTo>
                    <a:pt x="556615" y="666610"/>
                  </a:lnTo>
                  <a:lnTo>
                    <a:pt x="557923" y="666743"/>
                  </a:lnTo>
                  <a:lnTo>
                    <a:pt x="557923" y="653975"/>
                  </a:lnTo>
                  <a:lnTo>
                    <a:pt x="510129" y="647192"/>
                  </a:lnTo>
                  <a:lnTo>
                    <a:pt x="463618" y="636828"/>
                  </a:lnTo>
                  <a:lnTo>
                    <a:pt x="418528" y="623031"/>
                  </a:lnTo>
                  <a:lnTo>
                    <a:pt x="375009" y="605947"/>
                  </a:lnTo>
                  <a:lnTo>
                    <a:pt x="333211" y="585726"/>
                  </a:lnTo>
                  <a:lnTo>
                    <a:pt x="293283" y="562515"/>
                  </a:lnTo>
                  <a:lnTo>
                    <a:pt x="255376" y="536463"/>
                  </a:lnTo>
                  <a:lnTo>
                    <a:pt x="219640" y="507717"/>
                  </a:lnTo>
                  <a:lnTo>
                    <a:pt x="186224" y="476425"/>
                  </a:lnTo>
                  <a:lnTo>
                    <a:pt x="155279" y="442736"/>
                  </a:lnTo>
                  <a:lnTo>
                    <a:pt x="126955" y="406798"/>
                  </a:lnTo>
                  <a:lnTo>
                    <a:pt x="101401" y="368759"/>
                  </a:lnTo>
                  <a:lnTo>
                    <a:pt x="78768" y="328767"/>
                  </a:lnTo>
                  <a:lnTo>
                    <a:pt x="59205" y="286970"/>
                  </a:lnTo>
                  <a:lnTo>
                    <a:pt x="42863" y="243517"/>
                  </a:lnTo>
                  <a:lnTo>
                    <a:pt x="29891" y="198554"/>
                  </a:lnTo>
                  <a:lnTo>
                    <a:pt x="20440" y="152231"/>
                  </a:lnTo>
                  <a:lnTo>
                    <a:pt x="14660" y="104695"/>
                  </a:lnTo>
                  <a:lnTo>
                    <a:pt x="12700" y="56095"/>
                  </a:lnTo>
                  <a:lnTo>
                    <a:pt x="12880" y="42084"/>
                  </a:lnTo>
                  <a:lnTo>
                    <a:pt x="13410" y="27932"/>
                  </a:lnTo>
                  <a:lnTo>
                    <a:pt x="14269" y="13897"/>
                  </a:lnTo>
                  <a:lnTo>
                    <a:pt x="15430" y="0"/>
                  </a:lnTo>
                  <a:close/>
                </a:path>
              </a:pathLst>
            </a:custGeom>
            <a:solidFill>
              <a:srgbClr val="05142B"/>
            </a:solidFill>
          </p:spPr>
          <p:txBody>
            <a:bodyPr wrap="square" lIns="0" tIns="0" rIns="0" bIns="0" rtlCol="0"/>
            <a:lstStyle/>
            <a:p>
              <a:endParaRPr/>
            </a:p>
          </p:txBody>
        </p:sp>
      </p:grpSp>
      <p:sp>
        <p:nvSpPr>
          <p:cNvPr id="43" name="object 43"/>
          <p:cNvSpPr txBox="1"/>
          <p:nvPr/>
        </p:nvSpPr>
        <p:spPr>
          <a:xfrm>
            <a:off x="11880760" y="49580"/>
            <a:ext cx="193040" cy="391160"/>
          </a:xfrm>
          <a:prstGeom prst="rect">
            <a:avLst/>
          </a:prstGeom>
        </p:spPr>
        <p:txBody>
          <a:bodyPr vert="horz" wrap="square" lIns="0" tIns="12700" rIns="0" bIns="0" rtlCol="0">
            <a:spAutoFit/>
          </a:bodyPr>
          <a:lstStyle/>
          <a:p>
            <a:pPr marL="12700" algn="ctr">
              <a:lnSpc>
                <a:spcPct val="100000"/>
              </a:lnSpc>
              <a:spcBef>
                <a:spcPts val="100"/>
              </a:spcBef>
            </a:pPr>
            <a:r>
              <a:rPr sz="2400" b="1" dirty="0">
                <a:solidFill>
                  <a:srgbClr val="FFFFFF"/>
                </a:solidFill>
                <a:latin typeface="Grammarsaurus" pitchFamily="2" charset="0"/>
                <a:cs typeface="Gill Sans MT"/>
              </a:rPr>
              <a:t>7</a:t>
            </a:r>
            <a:endParaRPr sz="2400" dirty="0">
              <a:latin typeface="Grammarsaurus" pitchFamily="2" charset="0"/>
              <a:cs typeface="Gill Sans MT"/>
            </a:endParaRPr>
          </a:p>
        </p:txBody>
      </p:sp>
      <p:sp>
        <p:nvSpPr>
          <p:cNvPr id="45" name="object 90"/>
          <p:cNvSpPr txBox="1"/>
          <p:nvPr/>
        </p:nvSpPr>
        <p:spPr>
          <a:xfrm>
            <a:off x="5382723" y="6468763"/>
            <a:ext cx="1745717" cy="172483"/>
          </a:xfrm>
          <a:prstGeom prst="rect">
            <a:avLst/>
          </a:prstGeom>
        </p:spPr>
        <p:txBody>
          <a:bodyPr vert="horz" wrap="square" lIns="0" tIns="3175" rIns="0" bIns="0" rtlCol="0">
            <a:spAutoFit/>
          </a:bodyPr>
          <a:lstStyle/>
          <a:p>
            <a:pPr marL="12700">
              <a:lnSpc>
                <a:spcPct val="100000"/>
              </a:lnSpc>
              <a:spcBef>
                <a:spcPts val="25"/>
              </a:spcBef>
            </a:pPr>
            <a:r>
              <a:rPr sz="1100" b="1" spc="-30" dirty="0">
                <a:solidFill>
                  <a:srgbClr val="FFFFFF"/>
                </a:solidFill>
                <a:latin typeface="Grammarsaurus" pitchFamily="2" charset="0"/>
                <a:cs typeface="Gill Sans MT"/>
              </a:rPr>
              <a:t>www.grammarsaurus.co.uk</a:t>
            </a:r>
            <a:endParaRPr sz="1100" spc="-30" dirty="0">
              <a:latin typeface="Grammarsaurus" pitchFamily="2" charset="0"/>
              <a:cs typeface="Gill Sans MT"/>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object 2"/>
          <p:cNvGrpSpPr/>
          <p:nvPr/>
        </p:nvGrpSpPr>
        <p:grpSpPr>
          <a:xfrm>
            <a:off x="4442879" y="157911"/>
            <a:ext cx="3357245" cy="768350"/>
            <a:chOff x="4442879" y="157911"/>
            <a:chExt cx="3357245" cy="768350"/>
          </a:xfrm>
        </p:grpSpPr>
        <p:sp>
          <p:nvSpPr>
            <p:cNvPr id="3" name="object 3"/>
            <p:cNvSpPr/>
            <p:nvPr/>
          </p:nvSpPr>
          <p:spPr>
            <a:xfrm>
              <a:off x="4449229" y="164261"/>
              <a:ext cx="3344545" cy="755650"/>
            </a:xfrm>
            <a:custGeom>
              <a:avLst/>
              <a:gdLst/>
              <a:ahLst/>
              <a:cxnLst/>
              <a:rect l="l" t="t" r="r" b="b"/>
              <a:pathLst>
                <a:path w="3344545" h="755650">
                  <a:moveTo>
                    <a:pt x="3315995" y="0"/>
                  </a:moveTo>
                  <a:lnTo>
                    <a:pt x="28333" y="0"/>
                  </a:lnTo>
                  <a:lnTo>
                    <a:pt x="17316" y="3498"/>
                  </a:lnTo>
                  <a:lnTo>
                    <a:pt x="8308" y="13033"/>
                  </a:lnTo>
                  <a:lnTo>
                    <a:pt x="2230" y="27164"/>
                  </a:lnTo>
                  <a:lnTo>
                    <a:pt x="0" y="44450"/>
                  </a:lnTo>
                  <a:lnTo>
                    <a:pt x="0" y="710692"/>
                  </a:lnTo>
                  <a:lnTo>
                    <a:pt x="2230" y="727977"/>
                  </a:lnTo>
                  <a:lnTo>
                    <a:pt x="8308" y="742108"/>
                  </a:lnTo>
                  <a:lnTo>
                    <a:pt x="17316" y="751643"/>
                  </a:lnTo>
                  <a:lnTo>
                    <a:pt x="28333" y="755142"/>
                  </a:lnTo>
                  <a:lnTo>
                    <a:pt x="3315995" y="755142"/>
                  </a:lnTo>
                  <a:lnTo>
                    <a:pt x="3327012" y="751643"/>
                  </a:lnTo>
                  <a:lnTo>
                    <a:pt x="3336020" y="742108"/>
                  </a:lnTo>
                  <a:lnTo>
                    <a:pt x="3342098" y="727977"/>
                  </a:lnTo>
                  <a:lnTo>
                    <a:pt x="3344329" y="710692"/>
                  </a:lnTo>
                  <a:lnTo>
                    <a:pt x="3344329" y="44450"/>
                  </a:lnTo>
                  <a:lnTo>
                    <a:pt x="3342098" y="27164"/>
                  </a:lnTo>
                  <a:lnTo>
                    <a:pt x="3336020" y="13033"/>
                  </a:lnTo>
                  <a:lnTo>
                    <a:pt x="3327012" y="3498"/>
                  </a:lnTo>
                  <a:lnTo>
                    <a:pt x="3315995" y="0"/>
                  </a:lnTo>
                  <a:close/>
                </a:path>
              </a:pathLst>
            </a:custGeom>
            <a:solidFill>
              <a:srgbClr val="274F60"/>
            </a:solidFill>
          </p:spPr>
          <p:txBody>
            <a:bodyPr wrap="square" lIns="0" tIns="0" rIns="0" bIns="0" rtlCol="0"/>
            <a:lstStyle/>
            <a:p>
              <a:endParaRPr/>
            </a:p>
          </p:txBody>
        </p:sp>
        <p:sp>
          <p:nvSpPr>
            <p:cNvPr id="4" name="object 4"/>
            <p:cNvSpPr/>
            <p:nvPr/>
          </p:nvSpPr>
          <p:spPr>
            <a:xfrm>
              <a:off x="4449229" y="164261"/>
              <a:ext cx="3344545" cy="755650"/>
            </a:xfrm>
            <a:custGeom>
              <a:avLst/>
              <a:gdLst/>
              <a:ahLst/>
              <a:cxnLst/>
              <a:rect l="l" t="t" r="r" b="b"/>
              <a:pathLst>
                <a:path w="3344545" h="755650">
                  <a:moveTo>
                    <a:pt x="28333" y="755142"/>
                  </a:moveTo>
                  <a:lnTo>
                    <a:pt x="17316" y="751643"/>
                  </a:lnTo>
                  <a:lnTo>
                    <a:pt x="8308" y="742108"/>
                  </a:lnTo>
                  <a:lnTo>
                    <a:pt x="2230" y="727977"/>
                  </a:lnTo>
                  <a:lnTo>
                    <a:pt x="0" y="710692"/>
                  </a:lnTo>
                  <a:lnTo>
                    <a:pt x="0" y="44450"/>
                  </a:lnTo>
                  <a:lnTo>
                    <a:pt x="2230" y="27164"/>
                  </a:lnTo>
                  <a:lnTo>
                    <a:pt x="8308" y="13033"/>
                  </a:lnTo>
                  <a:lnTo>
                    <a:pt x="17316" y="3498"/>
                  </a:lnTo>
                  <a:lnTo>
                    <a:pt x="28333" y="0"/>
                  </a:lnTo>
                  <a:lnTo>
                    <a:pt x="3315995" y="0"/>
                  </a:lnTo>
                  <a:lnTo>
                    <a:pt x="3327012" y="3498"/>
                  </a:lnTo>
                  <a:lnTo>
                    <a:pt x="3336020" y="13033"/>
                  </a:lnTo>
                  <a:lnTo>
                    <a:pt x="3342098" y="27164"/>
                  </a:lnTo>
                  <a:lnTo>
                    <a:pt x="3344329" y="44450"/>
                  </a:lnTo>
                  <a:lnTo>
                    <a:pt x="3344329" y="710692"/>
                  </a:lnTo>
                  <a:lnTo>
                    <a:pt x="3342098" y="727977"/>
                  </a:lnTo>
                  <a:lnTo>
                    <a:pt x="3336020" y="742108"/>
                  </a:lnTo>
                  <a:lnTo>
                    <a:pt x="3327012" y="751643"/>
                  </a:lnTo>
                  <a:lnTo>
                    <a:pt x="3315995" y="755142"/>
                  </a:lnTo>
                  <a:lnTo>
                    <a:pt x="28333" y="755142"/>
                  </a:lnTo>
                  <a:close/>
                </a:path>
              </a:pathLst>
            </a:custGeom>
            <a:ln w="12700">
              <a:solidFill>
                <a:srgbClr val="05142B"/>
              </a:solidFill>
            </a:ln>
          </p:spPr>
          <p:txBody>
            <a:bodyPr wrap="square" lIns="0" tIns="0" rIns="0" bIns="0" rtlCol="0"/>
            <a:lstStyle/>
            <a:p>
              <a:endParaRPr/>
            </a:p>
          </p:txBody>
        </p:sp>
      </p:grpSp>
      <p:grpSp>
        <p:nvGrpSpPr>
          <p:cNvPr id="6" name="object 6"/>
          <p:cNvGrpSpPr/>
          <p:nvPr/>
        </p:nvGrpSpPr>
        <p:grpSpPr>
          <a:xfrm>
            <a:off x="2069693" y="1802193"/>
            <a:ext cx="8053070" cy="3840479"/>
            <a:chOff x="2069693" y="1802193"/>
            <a:chExt cx="8053070" cy="3840479"/>
          </a:xfrm>
        </p:grpSpPr>
        <p:sp>
          <p:nvSpPr>
            <p:cNvPr id="7" name="object 7"/>
            <p:cNvSpPr/>
            <p:nvPr/>
          </p:nvSpPr>
          <p:spPr>
            <a:xfrm>
              <a:off x="3184016" y="1814893"/>
              <a:ext cx="2912110" cy="1842135"/>
            </a:xfrm>
            <a:custGeom>
              <a:avLst/>
              <a:gdLst/>
              <a:ahLst/>
              <a:cxnLst/>
              <a:rect l="l" t="t" r="r" b="b"/>
              <a:pathLst>
                <a:path w="2912110" h="1842135">
                  <a:moveTo>
                    <a:pt x="0" y="0"/>
                  </a:moveTo>
                  <a:lnTo>
                    <a:pt x="2911983" y="1842058"/>
                  </a:lnTo>
                </a:path>
              </a:pathLst>
            </a:custGeom>
            <a:ln w="25399">
              <a:solidFill>
                <a:srgbClr val="07162C"/>
              </a:solidFill>
            </a:ln>
          </p:spPr>
          <p:txBody>
            <a:bodyPr wrap="square" lIns="0" tIns="0" rIns="0" bIns="0" rtlCol="0"/>
            <a:lstStyle/>
            <a:p>
              <a:endParaRPr/>
            </a:p>
          </p:txBody>
        </p:sp>
        <p:sp>
          <p:nvSpPr>
            <p:cNvPr id="8" name="object 8"/>
            <p:cNvSpPr/>
            <p:nvPr/>
          </p:nvSpPr>
          <p:spPr>
            <a:xfrm>
              <a:off x="6096000" y="1814893"/>
              <a:ext cx="2912110" cy="1842135"/>
            </a:xfrm>
            <a:custGeom>
              <a:avLst/>
              <a:gdLst/>
              <a:ahLst/>
              <a:cxnLst/>
              <a:rect l="l" t="t" r="r" b="b"/>
              <a:pathLst>
                <a:path w="2912109" h="1842135">
                  <a:moveTo>
                    <a:pt x="2911982" y="0"/>
                  </a:moveTo>
                  <a:lnTo>
                    <a:pt x="0" y="1842058"/>
                  </a:lnTo>
                </a:path>
              </a:pathLst>
            </a:custGeom>
            <a:ln w="25399">
              <a:solidFill>
                <a:srgbClr val="07162C"/>
              </a:solidFill>
            </a:ln>
          </p:spPr>
          <p:txBody>
            <a:bodyPr wrap="square" lIns="0" tIns="0" rIns="0" bIns="0" rtlCol="0"/>
            <a:lstStyle/>
            <a:p>
              <a:endParaRPr/>
            </a:p>
          </p:txBody>
        </p:sp>
        <p:sp>
          <p:nvSpPr>
            <p:cNvPr id="9" name="object 9"/>
            <p:cNvSpPr/>
            <p:nvPr/>
          </p:nvSpPr>
          <p:spPr>
            <a:xfrm>
              <a:off x="6096000" y="3656953"/>
              <a:ext cx="2912110" cy="1972945"/>
            </a:xfrm>
            <a:custGeom>
              <a:avLst/>
              <a:gdLst/>
              <a:ahLst/>
              <a:cxnLst/>
              <a:rect l="l" t="t" r="r" b="b"/>
              <a:pathLst>
                <a:path w="2912109" h="1972945">
                  <a:moveTo>
                    <a:pt x="2911982" y="1972576"/>
                  </a:moveTo>
                  <a:lnTo>
                    <a:pt x="0" y="0"/>
                  </a:lnTo>
                </a:path>
              </a:pathLst>
            </a:custGeom>
            <a:ln w="25400">
              <a:solidFill>
                <a:srgbClr val="07162C"/>
              </a:solidFill>
            </a:ln>
          </p:spPr>
          <p:txBody>
            <a:bodyPr wrap="square" lIns="0" tIns="0" rIns="0" bIns="0" rtlCol="0"/>
            <a:lstStyle/>
            <a:p>
              <a:endParaRPr/>
            </a:p>
          </p:txBody>
        </p:sp>
        <p:sp>
          <p:nvSpPr>
            <p:cNvPr id="10" name="object 10"/>
            <p:cNvSpPr/>
            <p:nvPr/>
          </p:nvSpPr>
          <p:spPr>
            <a:xfrm>
              <a:off x="3184016" y="3656952"/>
              <a:ext cx="2912110" cy="1842135"/>
            </a:xfrm>
            <a:custGeom>
              <a:avLst/>
              <a:gdLst/>
              <a:ahLst/>
              <a:cxnLst/>
              <a:rect l="l" t="t" r="r" b="b"/>
              <a:pathLst>
                <a:path w="2912110" h="1842135">
                  <a:moveTo>
                    <a:pt x="0" y="1842058"/>
                  </a:moveTo>
                  <a:lnTo>
                    <a:pt x="2911983" y="0"/>
                  </a:lnTo>
                </a:path>
              </a:pathLst>
            </a:custGeom>
            <a:ln w="25399">
              <a:solidFill>
                <a:srgbClr val="07162C"/>
              </a:solidFill>
            </a:ln>
          </p:spPr>
          <p:txBody>
            <a:bodyPr wrap="square" lIns="0" tIns="0" rIns="0" bIns="0" rtlCol="0"/>
            <a:lstStyle/>
            <a:p>
              <a:endParaRPr/>
            </a:p>
          </p:txBody>
        </p:sp>
        <p:sp>
          <p:nvSpPr>
            <p:cNvPr id="11" name="object 11"/>
            <p:cNvSpPr/>
            <p:nvPr/>
          </p:nvSpPr>
          <p:spPr>
            <a:xfrm>
              <a:off x="2082393" y="3656952"/>
              <a:ext cx="8027670" cy="0"/>
            </a:xfrm>
            <a:custGeom>
              <a:avLst/>
              <a:gdLst/>
              <a:ahLst/>
              <a:cxnLst/>
              <a:rect l="l" t="t" r="r" b="b"/>
              <a:pathLst>
                <a:path w="8027670">
                  <a:moveTo>
                    <a:pt x="0" y="0"/>
                  </a:moveTo>
                  <a:lnTo>
                    <a:pt x="8027212" y="0"/>
                  </a:lnTo>
                </a:path>
              </a:pathLst>
            </a:custGeom>
            <a:ln w="25400">
              <a:solidFill>
                <a:srgbClr val="07162C"/>
              </a:solidFill>
            </a:ln>
          </p:spPr>
          <p:txBody>
            <a:bodyPr wrap="square" lIns="0" tIns="0" rIns="0" bIns="0" rtlCol="0"/>
            <a:lstStyle/>
            <a:p>
              <a:endParaRPr/>
            </a:p>
          </p:txBody>
        </p:sp>
        <p:sp>
          <p:nvSpPr>
            <p:cNvPr id="12" name="object 12"/>
            <p:cNvSpPr/>
            <p:nvPr/>
          </p:nvSpPr>
          <p:spPr>
            <a:xfrm>
              <a:off x="4129557" y="2632176"/>
              <a:ext cx="3933190" cy="2049780"/>
            </a:xfrm>
            <a:custGeom>
              <a:avLst/>
              <a:gdLst/>
              <a:ahLst/>
              <a:cxnLst/>
              <a:rect l="l" t="t" r="r" b="b"/>
              <a:pathLst>
                <a:path w="3933190" h="2049779">
                  <a:moveTo>
                    <a:pt x="1966442" y="0"/>
                  </a:moveTo>
                  <a:lnTo>
                    <a:pt x="1906322" y="275"/>
                  </a:lnTo>
                  <a:lnTo>
                    <a:pt x="1846651" y="1106"/>
                  </a:lnTo>
                  <a:lnTo>
                    <a:pt x="1787455" y="2503"/>
                  </a:lnTo>
                  <a:lnTo>
                    <a:pt x="1728759" y="4473"/>
                  </a:lnTo>
                  <a:lnTo>
                    <a:pt x="1670589" y="7026"/>
                  </a:lnTo>
                  <a:lnTo>
                    <a:pt x="1612970" y="10169"/>
                  </a:lnTo>
                  <a:lnTo>
                    <a:pt x="1555929" y="13911"/>
                  </a:lnTo>
                  <a:lnTo>
                    <a:pt x="1499491" y="18262"/>
                  </a:lnTo>
                  <a:lnTo>
                    <a:pt x="1443682" y="23229"/>
                  </a:lnTo>
                  <a:lnTo>
                    <a:pt x="1388528" y="28822"/>
                  </a:lnTo>
                  <a:lnTo>
                    <a:pt x="1334053" y="35049"/>
                  </a:lnTo>
                  <a:lnTo>
                    <a:pt x="1280285" y="41918"/>
                  </a:lnTo>
                  <a:lnTo>
                    <a:pt x="1227248" y="49438"/>
                  </a:lnTo>
                  <a:lnTo>
                    <a:pt x="1174969" y="57618"/>
                  </a:lnTo>
                  <a:lnTo>
                    <a:pt x="1123472" y="66466"/>
                  </a:lnTo>
                  <a:lnTo>
                    <a:pt x="1072785" y="75992"/>
                  </a:lnTo>
                  <a:lnTo>
                    <a:pt x="1022932" y="86203"/>
                  </a:lnTo>
                  <a:lnTo>
                    <a:pt x="973939" y="97108"/>
                  </a:lnTo>
                  <a:lnTo>
                    <a:pt x="925832" y="108716"/>
                  </a:lnTo>
                  <a:lnTo>
                    <a:pt x="878637" y="121036"/>
                  </a:lnTo>
                  <a:lnTo>
                    <a:pt x="832379" y="134075"/>
                  </a:lnTo>
                  <a:lnTo>
                    <a:pt x="787084" y="147844"/>
                  </a:lnTo>
                  <a:lnTo>
                    <a:pt x="742778" y="162350"/>
                  </a:lnTo>
                  <a:lnTo>
                    <a:pt x="699486" y="177601"/>
                  </a:lnTo>
                  <a:lnTo>
                    <a:pt x="657235" y="193608"/>
                  </a:lnTo>
                  <a:lnTo>
                    <a:pt x="616049" y="210377"/>
                  </a:lnTo>
                  <a:lnTo>
                    <a:pt x="575956" y="227918"/>
                  </a:lnTo>
                  <a:lnTo>
                    <a:pt x="536979" y="246240"/>
                  </a:lnTo>
                  <a:lnTo>
                    <a:pt x="499146" y="265351"/>
                  </a:lnTo>
                  <a:lnTo>
                    <a:pt x="462481" y="285260"/>
                  </a:lnTo>
                  <a:lnTo>
                    <a:pt x="427010" y="305974"/>
                  </a:lnTo>
                  <a:lnTo>
                    <a:pt x="392760" y="327504"/>
                  </a:lnTo>
                  <a:lnTo>
                    <a:pt x="359756" y="349857"/>
                  </a:lnTo>
                  <a:lnTo>
                    <a:pt x="328023" y="373043"/>
                  </a:lnTo>
                  <a:lnTo>
                    <a:pt x="297588" y="397069"/>
                  </a:lnTo>
                  <a:lnTo>
                    <a:pt x="268476" y="421944"/>
                  </a:lnTo>
                  <a:lnTo>
                    <a:pt x="214323" y="474278"/>
                  </a:lnTo>
                  <a:lnTo>
                    <a:pt x="165771" y="530113"/>
                  </a:lnTo>
                  <a:lnTo>
                    <a:pt x="123025" y="589517"/>
                  </a:lnTo>
                  <a:lnTo>
                    <a:pt x="86291" y="652561"/>
                  </a:lnTo>
                  <a:lnTo>
                    <a:pt x="55774" y="719312"/>
                  </a:lnTo>
                  <a:lnTo>
                    <a:pt x="31681" y="789840"/>
                  </a:lnTo>
                  <a:lnTo>
                    <a:pt x="14217" y="864214"/>
                  </a:lnTo>
                  <a:lnTo>
                    <a:pt x="8036" y="902865"/>
                  </a:lnTo>
                  <a:lnTo>
                    <a:pt x="3588" y="942503"/>
                  </a:lnTo>
                  <a:lnTo>
                    <a:pt x="901" y="983137"/>
                  </a:lnTo>
                  <a:lnTo>
                    <a:pt x="0" y="1024775"/>
                  </a:lnTo>
                  <a:lnTo>
                    <a:pt x="901" y="1066414"/>
                  </a:lnTo>
                  <a:lnTo>
                    <a:pt x="3588" y="1107047"/>
                  </a:lnTo>
                  <a:lnTo>
                    <a:pt x="8036" y="1146685"/>
                  </a:lnTo>
                  <a:lnTo>
                    <a:pt x="14217" y="1185336"/>
                  </a:lnTo>
                  <a:lnTo>
                    <a:pt x="22108" y="1223008"/>
                  </a:lnTo>
                  <a:lnTo>
                    <a:pt x="42912" y="1295450"/>
                  </a:lnTo>
                  <a:lnTo>
                    <a:pt x="70242" y="1364082"/>
                  </a:lnTo>
                  <a:lnTo>
                    <a:pt x="103893" y="1428970"/>
                  </a:lnTo>
                  <a:lnTo>
                    <a:pt x="143659" y="1490186"/>
                  </a:lnTo>
                  <a:lnTo>
                    <a:pt x="189334" y="1547797"/>
                  </a:lnTo>
                  <a:lnTo>
                    <a:pt x="240712" y="1601873"/>
                  </a:lnTo>
                  <a:lnTo>
                    <a:pt x="297588" y="1652482"/>
                  </a:lnTo>
                  <a:lnTo>
                    <a:pt x="328023" y="1676508"/>
                  </a:lnTo>
                  <a:lnTo>
                    <a:pt x="359756" y="1699693"/>
                  </a:lnTo>
                  <a:lnTo>
                    <a:pt x="392760" y="1722046"/>
                  </a:lnTo>
                  <a:lnTo>
                    <a:pt x="427010" y="1743576"/>
                  </a:lnTo>
                  <a:lnTo>
                    <a:pt x="462481" y="1764291"/>
                  </a:lnTo>
                  <a:lnTo>
                    <a:pt x="499146" y="1784199"/>
                  </a:lnTo>
                  <a:lnTo>
                    <a:pt x="536979" y="1803310"/>
                  </a:lnTo>
                  <a:lnTo>
                    <a:pt x="575956" y="1821632"/>
                  </a:lnTo>
                  <a:lnTo>
                    <a:pt x="616049" y="1839173"/>
                  </a:lnTo>
                  <a:lnTo>
                    <a:pt x="657235" y="1855943"/>
                  </a:lnTo>
                  <a:lnTo>
                    <a:pt x="699486" y="1871949"/>
                  </a:lnTo>
                  <a:lnTo>
                    <a:pt x="742778" y="1887201"/>
                  </a:lnTo>
                  <a:lnTo>
                    <a:pt x="787084" y="1901707"/>
                  </a:lnTo>
                  <a:lnTo>
                    <a:pt x="832379" y="1915475"/>
                  </a:lnTo>
                  <a:lnTo>
                    <a:pt x="878637" y="1928515"/>
                  </a:lnTo>
                  <a:lnTo>
                    <a:pt x="925832" y="1940834"/>
                  </a:lnTo>
                  <a:lnTo>
                    <a:pt x="973939" y="1952442"/>
                  </a:lnTo>
                  <a:lnTo>
                    <a:pt x="1022932" y="1963348"/>
                  </a:lnTo>
                  <a:lnTo>
                    <a:pt x="1072785" y="1973559"/>
                  </a:lnTo>
                  <a:lnTo>
                    <a:pt x="1123472" y="1983084"/>
                  </a:lnTo>
                  <a:lnTo>
                    <a:pt x="1174969" y="1991933"/>
                  </a:lnTo>
                  <a:lnTo>
                    <a:pt x="1227248" y="2000113"/>
                  </a:lnTo>
                  <a:lnTo>
                    <a:pt x="1280285" y="2007633"/>
                  </a:lnTo>
                  <a:lnTo>
                    <a:pt x="1334053" y="2014502"/>
                  </a:lnTo>
                  <a:lnTo>
                    <a:pt x="1388528" y="2020728"/>
                  </a:lnTo>
                  <a:lnTo>
                    <a:pt x="1443682" y="2026321"/>
                  </a:lnTo>
                  <a:lnTo>
                    <a:pt x="1499491" y="2031288"/>
                  </a:lnTo>
                  <a:lnTo>
                    <a:pt x="1555929" y="2035639"/>
                  </a:lnTo>
                  <a:lnTo>
                    <a:pt x="1612970" y="2039382"/>
                  </a:lnTo>
                  <a:lnTo>
                    <a:pt x="1670589" y="2042525"/>
                  </a:lnTo>
                  <a:lnTo>
                    <a:pt x="1728759" y="2045077"/>
                  </a:lnTo>
                  <a:lnTo>
                    <a:pt x="1787455" y="2047047"/>
                  </a:lnTo>
                  <a:lnTo>
                    <a:pt x="1846651" y="2048444"/>
                  </a:lnTo>
                  <a:lnTo>
                    <a:pt x="1906322" y="2049276"/>
                  </a:lnTo>
                  <a:lnTo>
                    <a:pt x="1966442" y="2049551"/>
                  </a:lnTo>
                  <a:lnTo>
                    <a:pt x="2026562" y="2049276"/>
                  </a:lnTo>
                  <a:lnTo>
                    <a:pt x="2086233" y="2048444"/>
                  </a:lnTo>
                  <a:lnTo>
                    <a:pt x="2145429" y="2047047"/>
                  </a:lnTo>
                  <a:lnTo>
                    <a:pt x="2204125" y="2045077"/>
                  </a:lnTo>
                  <a:lnTo>
                    <a:pt x="2262296" y="2042525"/>
                  </a:lnTo>
                  <a:lnTo>
                    <a:pt x="2319914" y="2039382"/>
                  </a:lnTo>
                  <a:lnTo>
                    <a:pt x="2376955" y="2035639"/>
                  </a:lnTo>
                  <a:lnTo>
                    <a:pt x="2433394" y="2031288"/>
                  </a:lnTo>
                  <a:lnTo>
                    <a:pt x="2489203" y="2026321"/>
                  </a:lnTo>
                  <a:lnTo>
                    <a:pt x="2544358" y="2020728"/>
                  </a:lnTo>
                  <a:lnTo>
                    <a:pt x="2598832" y="2014502"/>
                  </a:lnTo>
                  <a:lnTo>
                    <a:pt x="2652601" y="2007633"/>
                  </a:lnTo>
                  <a:lnTo>
                    <a:pt x="2705638" y="2000113"/>
                  </a:lnTo>
                  <a:lnTo>
                    <a:pt x="2757918" y="1991933"/>
                  </a:lnTo>
                  <a:lnTo>
                    <a:pt x="2809414" y="1983084"/>
                  </a:lnTo>
                  <a:lnTo>
                    <a:pt x="2860102" y="1973559"/>
                  </a:lnTo>
                  <a:lnTo>
                    <a:pt x="2909955" y="1963348"/>
                  </a:lnTo>
                  <a:lnTo>
                    <a:pt x="2958949" y="1952442"/>
                  </a:lnTo>
                  <a:lnTo>
                    <a:pt x="3007056" y="1940834"/>
                  </a:lnTo>
                  <a:lnTo>
                    <a:pt x="3054251" y="1928515"/>
                  </a:lnTo>
                  <a:lnTo>
                    <a:pt x="3100510" y="1915475"/>
                  </a:lnTo>
                  <a:lnTo>
                    <a:pt x="3145805" y="1901707"/>
                  </a:lnTo>
                  <a:lnTo>
                    <a:pt x="3190111" y="1887201"/>
                  </a:lnTo>
                  <a:lnTo>
                    <a:pt x="3233403" y="1871949"/>
                  </a:lnTo>
                  <a:lnTo>
                    <a:pt x="3275655" y="1855943"/>
                  </a:lnTo>
                  <a:lnTo>
                    <a:pt x="3316841" y="1839173"/>
                  </a:lnTo>
                  <a:lnTo>
                    <a:pt x="3356935" y="1821632"/>
                  </a:lnTo>
                  <a:lnTo>
                    <a:pt x="3395912" y="1803310"/>
                  </a:lnTo>
                  <a:lnTo>
                    <a:pt x="3433746" y="1784199"/>
                  </a:lnTo>
                  <a:lnTo>
                    <a:pt x="3470411" y="1764291"/>
                  </a:lnTo>
                  <a:lnTo>
                    <a:pt x="3505882" y="1743576"/>
                  </a:lnTo>
                  <a:lnTo>
                    <a:pt x="3540132" y="1722046"/>
                  </a:lnTo>
                  <a:lnTo>
                    <a:pt x="3573137" y="1699693"/>
                  </a:lnTo>
                  <a:lnTo>
                    <a:pt x="3604870" y="1676508"/>
                  </a:lnTo>
                  <a:lnTo>
                    <a:pt x="3635305" y="1652482"/>
                  </a:lnTo>
                  <a:lnTo>
                    <a:pt x="3664418" y="1627606"/>
                  </a:lnTo>
                  <a:lnTo>
                    <a:pt x="3718571" y="1575272"/>
                  </a:lnTo>
                  <a:lnTo>
                    <a:pt x="3767124" y="1519438"/>
                  </a:lnTo>
                  <a:lnTo>
                    <a:pt x="3809871" y="1460033"/>
                  </a:lnTo>
                  <a:lnTo>
                    <a:pt x="3846605" y="1396990"/>
                  </a:lnTo>
                  <a:lnTo>
                    <a:pt x="3877122" y="1330238"/>
                  </a:lnTo>
                  <a:lnTo>
                    <a:pt x="3901215" y="1259710"/>
                  </a:lnTo>
                  <a:lnTo>
                    <a:pt x="3918679" y="1185336"/>
                  </a:lnTo>
                  <a:lnTo>
                    <a:pt x="3924861" y="1146685"/>
                  </a:lnTo>
                  <a:lnTo>
                    <a:pt x="3929309" y="1107047"/>
                  </a:lnTo>
                  <a:lnTo>
                    <a:pt x="3931996" y="1066414"/>
                  </a:lnTo>
                  <a:lnTo>
                    <a:pt x="3932897" y="1024775"/>
                  </a:lnTo>
                  <a:lnTo>
                    <a:pt x="3931996" y="983137"/>
                  </a:lnTo>
                  <a:lnTo>
                    <a:pt x="3929309" y="942503"/>
                  </a:lnTo>
                  <a:lnTo>
                    <a:pt x="3924861" y="902865"/>
                  </a:lnTo>
                  <a:lnTo>
                    <a:pt x="3918679" y="864214"/>
                  </a:lnTo>
                  <a:lnTo>
                    <a:pt x="3910789" y="826542"/>
                  </a:lnTo>
                  <a:lnTo>
                    <a:pt x="3889984" y="754100"/>
                  </a:lnTo>
                  <a:lnTo>
                    <a:pt x="3862654" y="685469"/>
                  </a:lnTo>
                  <a:lnTo>
                    <a:pt x="3829002" y="620580"/>
                  </a:lnTo>
                  <a:lnTo>
                    <a:pt x="3789236" y="559364"/>
                  </a:lnTo>
                  <a:lnTo>
                    <a:pt x="3743561" y="501753"/>
                  </a:lnTo>
                  <a:lnTo>
                    <a:pt x="3692182" y="447678"/>
                  </a:lnTo>
                  <a:lnTo>
                    <a:pt x="3635305" y="397069"/>
                  </a:lnTo>
                  <a:lnTo>
                    <a:pt x="3604870" y="373043"/>
                  </a:lnTo>
                  <a:lnTo>
                    <a:pt x="3573137" y="349857"/>
                  </a:lnTo>
                  <a:lnTo>
                    <a:pt x="3540132" y="327504"/>
                  </a:lnTo>
                  <a:lnTo>
                    <a:pt x="3505882" y="305974"/>
                  </a:lnTo>
                  <a:lnTo>
                    <a:pt x="3470411" y="285260"/>
                  </a:lnTo>
                  <a:lnTo>
                    <a:pt x="3433746" y="265351"/>
                  </a:lnTo>
                  <a:lnTo>
                    <a:pt x="3395912" y="246240"/>
                  </a:lnTo>
                  <a:lnTo>
                    <a:pt x="3356935" y="227918"/>
                  </a:lnTo>
                  <a:lnTo>
                    <a:pt x="3316841" y="210377"/>
                  </a:lnTo>
                  <a:lnTo>
                    <a:pt x="3275655" y="193608"/>
                  </a:lnTo>
                  <a:lnTo>
                    <a:pt x="3233403" y="177601"/>
                  </a:lnTo>
                  <a:lnTo>
                    <a:pt x="3190111" y="162350"/>
                  </a:lnTo>
                  <a:lnTo>
                    <a:pt x="3145805" y="147844"/>
                  </a:lnTo>
                  <a:lnTo>
                    <a:pt x="3100510" y="134075"/>
                  </a:lnTo>
                  <a:lnTo>
                    <a:pt x="3054251" y="121036"/>
                  </a:lnTo>
                  <a:lnTo>
                    <a:pt x="3007056" y="108716"/>
                  </a:lnTo>
                  <a:lnTo>
                    <a:pt x="2958949" y="97108"/>
                  </a:lnTo>
                  <a:lnTo>
                    <a:pt x="2909955" y="86203"/>
                  </a:lnTo>
                  <a:lnTo>
                    <a:pt x="2860102" y="75992"/>
                  </a:lnTo>
                  <a:lnTo>
                    <a:pt x="2809414" y="66466"/>
                  </a:lnTo>
                  <a:lnTo>
                    <a:pt x="2757918" y="57618"/>
                  </a:lnTo>
                  <a:lnTo>
                    <a:pt x="2705638" y="49438"/>
                  </a:lnTo>
                  <a:lnTo>
                    <a:pt x="2652601" y="41918"/>
                  </a:lnTo>
                  <a:lnTo>
                    <a:pt x="2598832" y="35049"/>
                  </a:lnTo>
                  <a:lnTo>
                    <a:pt x="2544358" y="28822"/>
                  </a:lnTo>
                  <a:lnTo>
                    <a:pt x="2489203" y="23229"/>
                  </a:lnTo>
                  <a:lnTo>
                    <a:pt x="2433394" y="18262"/>
                  </a:lnTo>
                  <a:lnTo>
                    <a:pt x="2376955" y="13911"/>
                  </a:lnTo>
                  <a:lnTo>
                    <a:pt x="2319914" y="10169"/>
                  </a:lnTo>
                  <a:lnTo>
                    <a:pt x="2262296" y="7026"/>
                  </a:lnTo>
                  <a:lnTo>
                    <a:pt x="2204125" y="4473"/>
                  </a:lnTo>
                  <a:lnTo>
                    <a:pt x="2145429" y="2503"/>
                  </a:lnTo>
                  <a:lnTo>
                    <a:pt x="2086233" y="1106"/>
                  </a:lnTo>
                  <a:lnTo>
                    <a:pt x="2026562" y="275"/>
                  </a:lnTo>
                  <a:lnTo>
                    <a:pt x="1966442" y="0"/>
                  </a:lnTo>
                  <a:close/>
                </a:path>
              </a:pathLst>
            </a:custGeom>
            <a:solidFill>
              <a:srgbClr val="4AF6C7"/>
            </a:solidFill>
          </p:spPr>
          <p:txBody>
            <a:bodyPr wrap="square" lIns="0" tIns="0" rIns="0" bIns="0" rtlCol="0"/>
            <a:lstStyle/>
            <a:p>
              <a:endParaRPr/>
            </a:p>
          </p:txBody>
        </p:sp>
        <p:sp>
          <p:nvSpPr>
            <p:cNvPr id="13" name="object 13"/>
            <p:cNvSpPr/>
            <p:nvPr/>
          </p:nvSpPr>
          <p:spPr>
            <a:xfrm>
              <a:off x="4129557" y="2632176"/>
              <a:ext cx="3933190" cy="2049780"/>
            </a:xfrm>
            <a:custGeom>
              <a:avLst/>
              <a:gdLst/>
              <a:ahLst/>
              <a:cxnLst/>
              <a:rect l="l" t="t" r="r" b="b"/>
              <a:pathLst>
                <a:path w="3933190" h="2049779">
                  <a:moveTo>
                    <a:pt x="3932897" y="1024775"/>
                  </a:moveTo>
                  <a:lnTo>
                    <a:pt x="3931996" y="1066414"/>
                  </a:lnTo>
                  <a:lnTo>
                    <a:pt x="3929309" y="1107047"/>
                  </a:lnTo>
                  <a:lnTo>
                    <a:pt x="3924861" y="1146685"/>
                  </a:lnTo>
                  <a:lnTo>
                    <a:pt x="3918679" y="1185336"/>
                  </a:lnTo>
                  <a:lnTo>
                    <a:pt x="3910789" y="1223008"/>
                  </a:lnTo>
                  <a:lnTo>
                    <a:pt x="3889984" y="1295450"/>
                  </a:lnTo>
                  <a:lnTo>
                    <a:pt x="3862654" y="1364082"/>
                  </a:lnTo>
                  <a:lnTo>
                    <a:pt x="3829002" y="1428970"/>
                  </a:lnTo>
                  <a:lnTo>
                    <a:pt x="3789236" y="1490186"/>
                  </a:lnTo>
                  <a:lnTo>
                    <a:pt x="3743561" y="1547797"/>
                  </a:lnTo>
                  <a:lnTo>
                    <a:pt x="3692182" y="1601873"/>
                  </a:lnTo>
                  <a:lnTo>
                    <a:pt x="3635305" y="1652482"/>
                  </a:lnTo>
                  <a:lnTo>
                    <a:pt x="3604870" y="1676508"/>
                  </a:lnTo>
                  <a:lnTo>
                    <a:pt x="3573137" y="1699693"/>
                  </a:lnTo>
                  <a:lnTo>
                    <a:pt x="3540132" y="1722046"/>
                  </a:lnTo>
                  <a:lnTo>
                    <a:pt x="3505882" y="1743576"/>
                  </a:lnTo>
                  <a:lnTo>
                    <a:pt x="3470411" y="1764291"/>
                  </a:lnTo>
                  <a:lnTo>
                    <a:pt x="3433746" y="1784199"/>
                  </a:lnTo>
                  <a:lnTo>
                    <a:pt x="3395912" y="1803310"/>
                  </a:lnTo>
                  <a:lnTo>
                    <a:pt x="3356935" y="1821632"/>
                  </a:lnTo>
                  <a:lnTo>
                    <a:pt x="3316841" y="1839173"/>
                  </a:lnTo>
                  <a:lnTo>
                    <a:pt x="3275655" y="1855943"/>
                  </a:lnTo>
                  <a:lnTo>
                    <a:pt x="3233403" y="1871949"/>
                  </a:lnTo>
                  <a:lnTo>
                    <a:pt x="3190111" y="1887201"/>
                  </a:lnTo>
                  <a:lnTo>
                    <a:pt x="3145805" y="1901707"/>
                  </a:lnTo>
                  <a:lnTo>
                    <a:pt x="3100510" y="1915475"/>
                  </a:lnTo>
                  <a:lnTo>
                    <a:pt x="3054251" y="1928515"/>
                  </a:lnTo>
                  <a:lnTo>
                    <a:pt x="3007056" y="1940834"/>
                  </a:lnTo>
                  <a:lnTo>
                    <a:pt x="2958949" y="1952442"/>
                  </a:lnTo>
                  <a:lnTo>
                    <a:pt x="2909955" y="1963348"/>
                  </a:lnTo>
                  <a:lnTo>
                    <a:pt x="2860102" y="1973559"/>
                  </a:lnTo>
                  <a:lnTo>
                    <a:pt x="2809414" y="1983084"/>
                  </a:lnTo>
                  <a:lnTo>
                    <a:pt x="2757918" y="1991933"/>
                  </a:lnTo>
                  <a:lnTo>
                    <a:pt x="2705638" y="2000113"/>
                  </a:lnTo>
                  <a:lnTo>
                    <a:pt x="2652601" y="2007633"/>
                  </a:lnTo>
                  <a:lnTo>
                    <a:pt x="2598832" y="2014502"/>
                  </a:lnTo>
                  <a:lnTo>
                    <a:pt x="2544358" y="2020728"/>
                  </a:lnTo>
                  <a:lnTo>
                    <a:pt x="2489203" y="2026321"/>
                  </a:lnTo>
                  <a:lnTo>
                    <a:pt x="2433394" y="2031288"/>
                  </a:lnTo>
                  <a:lnTo>
                    <a:pt x="2376955" y="2035639"/>
                  </a:lnTo>
                  <a:lnTo>
                    <a:pt x="2319914" y="2039382"/>
                  </a:lnTo>
                  <a:lnTo>
                    <a:pt x="2262296" y="2042525"/>
                  </a:lnTo>
                  <a:lnTo>
                    <a:pt x="2204125" y="2045077"/>
                  </a:lnTo>
                  <a:lnTo>
                    <a:pt x="2145429" y="2047047"/>
                  </a:lnTo>
                  <a:lnTo>
                    <a:pt x="2086233" y="2048444"/>
                  </a:lnTo>
                  <a:lnTo>
                    <a:pt x="2026562" y="2049276"/>
                  </a:lnTo>
                  <a:lnTo>
                    <a:pt x="1966442" y="2049551"/>
                  </a:lnTo>
                  <a:lnTo>
                    <a:pt x="1906322" y="2049276"/>
                  </a:lnTo>
                  <a:lnTo>
                    <a:pt x="1846651" y="2048444"/>
                  </a:lnTo>
                  <a:lnTo>
                    <a:pt x="1787455" y="2047047"/>
                  </a:lnTo>
                  <a:lnTo>
                    <a:pt x="1728759" y="2045077"/>
                  </a:lnTo>
                  <a:lnTo>
                    <a:pt x="1670589" y="2042525"/>
                  </a:lnTo>
                  <a:lnTo>
                    <a:pt x="1612970" y="2039382"/>
                  </a:lnTo>
                  <a:lnTo>
                    <a:pt x="1555929" y="2035639"/>
                  </a:lnTo>
                  <a:lnTo>
                    <a:pt x="1499491" y="2031288"/>
                  </a:lnTo>
                  <a:lnTo>
                    <a:pt x="1443682" y="2026321"/>
                  </a:lnTo>
                  <a:lnTo>
                    <a:pt x="1388528" y="2020728"/>
                  </a:lnTo>
                  <a:lnTo>
                    <a:pt x="1334053" y="2014502"/>
                  </a:lnTo>
                  <a:lnTo>
                    <a:pt x="1280285" y="2007633"/>
                  </a:lnTo>
                  <a:lnTo>
                    <a:pt x="1227248" y="2000113"/>
                  </a:lnTo>
                  <a:lnTo>
                    <a:pt x="1174969" y="1991933"/>
                  </a:lnTo>
                  <a:lnTo>
                    <a:pt x="1123472" y="1983084"/>
                  </a:lnTo>
                  <a:lnTo>
                    <a:pt x="1072785" y="1973559"/>
                  </a:lnTo>
                  <a:lnTo>
                    <a:pt x="1022932" y="1963348"/>
                  </a:lnTo>
                  <a:lnTo>
                    <a:pt x="973939" y="1952442"/>
                  </a:lnTo>
                  <a:lnTo>
                    <a:pt x="925832" y="1940834"/>
                  </a:lnTo>
                  <a:lnTo>
                    <a:pt x="878637" y="1928515"/>
                  </a:lnTo>
                  <a:lnTo>
                    <a:pt x="832379" y="1915475"/>
                  </a:lnTo>
                  <a:lnTo>
                    <a:pt x="787084" y="1901707"/>
                  </a:lnTo>
                  <a:lnTo>
                    <a:pt x="742778" y="1887201"/>
                  </a:lnTo>
                  <a:lnTo>
                    <a:pt x="699486" y="1871949"/>
                  </a:lnTo>
                  <a:lnTo>
                    <a:pt x="657235" y="1855943"/>
                  </a:lnTo>
                  <a:lnTo>
                    <a:pt x="616049" y="1839173"/>
                  </a:lnTo>
                  <a:lnTo>
                    <a:pt x="575956" y="1821632"/>
                  </a:lnTo>
                  <a:lnTo>
                    <a:pt x="536979" y="1803310"/>
                  </a:lnTo>
                  <a:lnTo>
                    <a:pt x="499146" y="1784199"/>
                  </a:lnTo>
                  <a:lnTo>
                    <a:pt x="462481" y="1764291"/>
                  </a:lnTo>
                  <a:lnTo>
                    <a:pt x="427010" y="1743576"/>
                  </a:lnTo>
                  <a:lnTo>
                    <a:pt x="392760" y="1722046"/>
                  </a:lnTo>
                  <a:lnTo>
                    <a:pt x="359756" y="1699693"/>
                  </a:lnTo>
                  <a:lnTo>
                    <a:pt x="328023" y="1676508"/>
                  </a:lnTo>
                  <a:lnTo>
                    <a:pt x="297588" y="1652482"/>
                  </a:lnTo>
                  <a:lnTo>
                    <a:pt x="268476" y="1627606"/>
                  </a:lnTo>
                  <a:lnTo>
                    <a:pt x="214323" y="1575272"/>
                  </a:lnTo>
                  <a:lnTo>
                    <a:pt x="165771" y="1519438"/>
                  </a:lnTo>
                  <a:lnTo>
                    <a:pt x="123025" y="1460033"/>
                  </a:lnTo>
                  <a:lnTo>
                    <a:pt x="86291" y="1396990"/>
                  </a:lnTo>
                  <a:lnTo>
                    <a:pt x="55774" y="1330238"/>
                  </a:lnTo>
                  <a:lnTo>
                    <a:pt x="31681" y="1259710"/>
                  </a:lnTo>
                  <a:lnTo>
                    <a:pt x="14217" y="1185336"/>
                  </a:lnTo>
                  <a:lnTo>
                    <a:pt x="8036" y="1146685"/>
                  </a:lnTo>
                  <a:lnTo>
                    <a:pt x="3588" y="1107047"/>
                  </a:lnTo>
                  <a:lnTo>
                    <a:pt x="901" y="1066414"/>
                  </a:lnTo>
                  <a:lnTo>
                    <a:pt x="0" y="1024775"/>
                  </a:lnTo>
                  <a:lnTo>
                    <a:pt x="901" y="983137"/>
                  </a:lnTo>
                  <a:lnTo>
                    <a:pt x="3588" y="942503"/>
                  </a:lnTo>
                  <a:lnTo>
                    <a:pt x="8036" y="902865"/>
                  </a:lnTo>
                  <a:lnTo>
                    <a:pt x="14217" y="864214"/>
                  </a:lnTo>
                  <a:lnTo>
                    <a:pt x="22108" y="826542"/>
                  </a:lnTo>
                  <a:lnTo>
                    <a:pt x="42912" y="754100"/>
                  </a:lnTo>
                  <a:lnTo>
                    <a:pt x="70242" y="685469"/>
                  </a:lnTo>
                  <a:lnTo>
                    <a:pt x="103893" y="620580"/>
                  </a:lnTo>
                  <a:lnTo>
                    <a:pt x="143659" y="559364"/>
                  </a:lnTo>
                  <a:lnTo>
                    <a:pt x="189334" y="501753"/>
                  </a:lnTo>
                  <a:lnTo>
                    <a:pt x="240712" y="447678"/>
                  </a:lnTo>
                  <a:lnTo>
                    <a:pt x="297588" y="397069"/>
                  </a:lnTo>
                  <a:lnTo>
                    <a:pt x="328023" y="373043"/>
                  </a:lnTo>
                  <a:lnTo>
                    <a:pt x="359756" y="349857"/>
                  </a:lnTo>
                  <a:lnTo>
                    <a:pt x="392760" y="327504"/>
                  </a:lnTo>
                  <a:lnTo>
                    <a:pt x="427010" y="305974"/>
                  </a:lnTo>
                  <a:lnTo>
                    <a:pt x="462481" y="285260"/>
                  </a:lnTo>
                  <a:lnTo>
                    <a:pt x="499146" y="265351"/>
                  </a:lnTo>
                  <a:lnTo>
                    <a:pt x="536979" y="246240"/>
                  </a:lnTo>
                  <a:lnTo>
                    <a:pt x="575956" y="227918"/>
                  </a:lnTo>
                  <a:lnTo>
                    <a:pt x="616049" y="210377"/>
                  </a:lnTo>
                  <a:lnTo>
                    <a:pt x="657235" y="193608"/>
                  </a:lnTo>
                  <a:lnTo>
                    <a:pt x="699486" y="177601"/>
                  </a:lnTo>
                  <a:lnTo>
                    <a:pt x="742778" y="162350"/>
                  </a:lnTo>
                  <a:lnTo>
                    <a:pt x="787084" y="147844"/>
                  </a:lnTo>
                  <a:lnTo>
                    <a:pt x="832379" y="134075"/>
                  </a:lnTo>
                  <a:lnTo>
                    <a:pt x="878637" y="121036"/>
                  </a:lnTo>
                  <a:lnTo>
                    <a:pt x="925832" y="108716"/>
                  </a:lnTo>
                  <a:lnTo>
                    <a:pt x="973939" y="97108"/>
                  </a:lnTo>
                  <a:lnTo>
                    <a:pt x="1022932" y="86203"/>
                  </a:lnTo>
                  <a:lnTo>
                    <a:pt x="1072785" y="75992"/>
                  </a:lnTo>
                  <a:lnTo>
                    <a:pt x="1123472" y="66466"/>
                  </a:lnTo>
                  <a:lnTo>
                    <a:pt x="1174969" y="57618"/>
                  </a:lnTo>
                  <a:lnTo>
                    <a:pt x="1227248" y="49438"/>
                  </a:lnTo>
                  <a:lnTo>
                    <a:pt x="1280285" y="41918"/>
                  </a:lnTo>
                  <a:lnTo>
                    <a:pt x="1334053" y="35049"/>
                  </a:lnTo>
                  <a:lnTo>
                    <a:pt x="1388528" y="28822"/>
                  </a:lnTo>
                  <a:lnTo>
                    <a:pt x="1443682" y="23229"/>
                  </a:lnTo>
                  <a:lnTo>
                    <a:pt x="1499491" y="18262"/>
                  </a:lnTo>
                  <a:lnTo>
                    <a:pt x="1555929" y="13911"/>
                  </a:lnTo>
                  <a:lnTo>
                    <a:pt x="1612970" y="10169"/>
                  </a:lnTo>
                  <a:lnTo>
                    <a:pt x="1670589" y="7026"/>
                  </a:lnTo>
                  <a:lnTo>
                    <a:pt x="1728759" y="4473"/>
                  </a:lnTo>
                  <a:lnTo>
                    <a:pt x="1787455" y="2503"/>
                  </a:lnTo>
                  <a:lnTo>
                    <a:pt x="1846651" y="1106"/>
                  </a:lnTo>
                  <a:lnTo>
                    <a:pt x="1906322" y="275"/>
                  </a:lnTo>
                  <a:lnTo>
                    <a:pt x="1966442" y="0"/>
                  </a:lnTo>
                  <a:lnTo>
                    <a:pt x="2026562" y="275"/>
                  </a:lnTo>
                  <a:lnTo>
                    <a:pt x="2086233" y="1106"/>
                  </a:lnTo>
                  <a:lnTo>
                    <a:pt x="2145429" y="2503"/>
                  </a:lnTo>
                  <a:lnTo>
                    <a:pt x="2204125" y="4473"/>
                  </a:lnTo>
                  <a:lnTo>
                    <a:pt x="2262296" y="7026"/>
                  </a:lnTo>
                  <a:lnTo>
                    <a:pt x="2319914" y="10169"/>
                  </a:lnTo>
                  <a:lnTo>
                    <a:pt x="2376955" y="13911"/>
                  </a:lnTo>
                  <a:lnTo>
                    <a:pt x="2433394" y="18262"/>
                  </a:lnTo>
                  <a:lnTo>
                    <a:pt x="2489203" y="23229"/>
                  </a:lnTo>
                  <a:lnTo>
                    <a:pt x="2544358" y="28822"/>
                  </a:lnTo>
                  <a:lnTo>
                    <a:pt x="2598832" y="35049"/>
                  </a:lnTo>
                  <a:lnTo>
                    <a:pt x="2652601" y="41918"/>
                  </a:lnTo>
                  <a:lnTo>
                    <a:pt x="2705638" y="49438"/>
                  </a:lnTo>
                  <a:lnTo>
                    <a:pt x="2757918" y="57618"/>
                  </a:lnTo>
                  <a:lnTo>
                    <a:pt x="2809414" y="66466"/>
                  </a:lnTo>
                  <a:lnTo>
                    <a:pt x="2860102" y="75992"/>
                  </a:lnTo>
                  <a:lnTo>
                    <a:pt x="2909955" y="86203"/>
                  </a:lnTo>
                  <a:lnTo>
                    <a:pt x="2958949" y="97108"/>
                  </a:lnTo>
                  <a:lnTo>
                    <a:pt x="3007056" y="108716"/>
                  </a:lnTo>
                  <a:lnTo>
                    <a:pt x="3054251" y="121036"/>
                  </a:lnTo>
                  <a:lnTo>
                    <a:pt x="3100510" y="134075"/>
                  </a:lnTo>
                  <a:lnTo>
                    <a:pt x="3145805" y="147844"/>
                  </a:lnTo>
                  <a:lnTo>
                    <a:pt x="3190111" y="162350"/>
                  </a:lnTo>
                  <a:lnTo>
                    <a:pt x="3233403" y="177601"/>
                  </a:lnTo>
                  <a:lnTo>
                    <a:pt x="3275655" y="193608"/>
                  </a:lnTo>
                  <a:lnTo>
                    <a:pt x="3316841" y="210377"/>
                  </a:lnTo>
                  <a:lnTo>
                    <a:pt x="3356935" y="227918"/>
                  </a:lnTo>
                  <a:lnTo>
                    <a:pt x="3395912" y="246240"/>
                  </a:lnTo>
                  <a:lnTo>
                    <a:pt x="3433746" y="265351"/>
                  </a:lnTo>
                  <a:lnTo>
                    <a:pt x="3470411" y="285260"/>
                  </a:lnTo>
                  <a:lnTo>
                    <a:pt x="3505882" y="305974"/>
                  </a:lnTo>
                  <a:lnTo>
                    <a:pt x="3540132" y="327504"/>
                  </a:lnTo>
                  <a:lnTo>
                    <a:pt x="3573137" y="349857"/>
                  </a:lnTo>
                  <a:lnTo>
                    <a:pt x="3604870" y="373043"/>
                  </a:lnTo>
                  <a:lnTo>
                    <a:pt x="3635305" y="397069"/>
                  </a:lnTo>
                  <a:lnTo>
                    <a:pt x="3664418" y="421944"/>
                  </a:lnTo>
                  <a:lnTo>
                    <a:pt x="3718571" y="474278"/>
                  </a:lnTo>
                  <a:lnTo>
                    <a:pt x="3767124" y="530113"/>
                  </a:lnTo>
                  <a:lnTo>
                    <a:pt x="3809871" y="589517"/>
                  </a:lnTo>
                  <a:lnTo>
                    <a:pt x="3846605" y="652561"/>
                  </a:lnTo>
                  <a:lnTo>
                    <a:pt x="3877122" y="719312"/>
                  </a:lnTo>
                  <a:lnTo>
                    <a:pt x="3901215" y="789840"/>
                  </a:lnTo>
                  <a:lnTo>
                    <a:pt x="3918679" y="864214"/>
                  </a:lnTo>
                  <a:lnTo>
                    <a:pt x="3924861" y="902865"/>
                  </a:lnTo>
                  <a:lnTo>
                    <a:pt x="3929309" y="942503"/>
                  </a:lnTo>
                  <a:lnTo>
                    <a:pt x="3931996" y="983137"/>
                  </a:lnTo>
                  <a:lnTo>
                    <a:pt x="3932897" y="1024775"/>
                  </a:lnTo>
                  <a:close/>
                </a:path>
              </a:pathLst>
            </a:custGeom>
            <a:ln w="12700">
              <a:solidFill>
                <a:srgbClr val="05142B"/>
              </a:solidFill>
            </a:ln>
          </p:spPr>
          <p:txBody>
            <a:bodyPr wrap="square" lIns="0" tIns="0" rIns="0" bIns="0" rtlCol="0"/>
            <a:lstStyle/>
            <a:p>
              <a:endParaRPr/>
            </a:p>
          </p:txBody>
        </p:sp>
      </p:grpSp>
      <p:sp>
        <p:nvSpPr>
          <p:cNvPr id="14" name="object 14"/>
          <p:cNvSpPr txBox="1"/>
          <p:nvPr/>
        </p:nvSpPr>
        <p:spPr>
          <a:xfrm>
            <a:off x="4931943" y="3171558"/>
            <a:ext cx="2315845" cy="927735"/>
          </a:xfrm>
          <a:prstGeom prst="rect">
            <a:avLst/>
          </a:prstGeom>
        </p:spPr>
        <p:txBody>
          <a:bodyPr vert="horz" wrap="square" lIns="0" tIns="38100" rIns="0" bIns="0" rtlCol="0">
            <a:spAutoFit/>
          </a:bodyPr>
          <a:lstStyle/>
          <a:p>
            <a:pPr marL="216535" marR="6350" indent="-204470">
              <a:lnSpc>
                <a:spcPts val="3500"/>
              </a:lnSpc>
              <a:spcBef>
                <a:spcPts val="300"/>
              </a:spcBef>
            </a:pPr>
            <a:r>
              <a:rPr sz="3000" b="1" spc="-100" dirty="0">
                <a:solidFill>
                  <a:srgbClr val="05142B"/>
                </a:solidFill>
                <a:latin typeface="Grammarsaurus" pitchFamily="2" charset="0"/>
                <a:cs typeface="Gill Sans MT"/>
              </a:rPr>
              <a:t>Writing in the present day</a:t>
            </a:r>
            <a:endParaRPr sz="3000" spc="-100" dirty="0">
              <a:latin typeface="Grammarsaurus" pitchFamily="2" charset="0"/>
              <a:cs typeface="Gill Sans MT"/>
            </a:endParaRPr>
          </a:p>
        </p:txBody>
      </p:sp>
      <p:grpSp>
        <p:nvGrpSpPr>
          <p:cNvPr id="15" name="object 15"/>
          <p:cNvGrpSpPr/>
          <p:nvPr/>
        </p:nvGrpSpPr>
        <p:grpSpPr>
          <a:xfrm>
            <a:off x="1658569" y="1294891"/>
            <a:ext cx="3051175" cy="1040130"/>
            <a:chOff x="1658569" y="1294891"/>
            <a:chExt cx="3051175" cy="1040130"/>
          </a:xfrm>
        </p:grpSpPr>
        <p:sp>
          <p:nvSpPr>
            <p:cNvPr id="16" name="object 16"/>
            <p:cNvSpPr/>
            <p:nvPr/>
          </p:nvSpPr>
          <p:spPr>
            <a:xfrm>
              <a:off x="1664919" y="1301241"/>
              <a:ext cx="3038475" cy="1027430"/>
            </a:xfrm>
            <a:custGeom>
              <a:avLst/>
              <a:gdLst/>
              <a:ahLst/>
              <a:cxnLst/>
              <a:rect l="l" t="t" r="r" b="b"/>
              <a:pathLst>
                <a:path w="3038475" h="1027430">
                  <a:moveTo>
                    <a:pt x="2981426" y="0"/>
                  </a:moveTo>
                  <a:lnTo>
                    <a:pt x="56756" y="0"/>
                  </a:lnTo>
                  <a:lnTo>
                    <a:pt x="34665" y="4458"/>
                  </a:lnTo>
                  <a:lnTo>
                    <a:pt x="16624" y="16617"/>
                  </a:lnTo>
                  <a:lnTo>
                    <a:pt x="4460" y="34654"/>
                  </a:lnTo>
                  <a:lnTo>
                    <a:pt x="0" y="56743"/>
                  </a:lnTo>
                  <a:lnTo>
                    <a:pt x="0" y="970559"/>
                  </a:lnTo>
                  <a:lnTo>
                    <a:pt x="4460" y="992650"/>
                  </a:lnTo>
                  <a:lnTo>
                    <a:pt x="16624" y="1010691"/>
                  </a:lnTo>
                  <a:lnTo>
                    <a:pt x="34665" y="1022855"/>
                  </a:lnTo>
                  <a:lnTo>
                    <a:pt x="56756" y="1027315"/>
                  </a:lnTo>
                  <a:lnTo>
                    <a:pt x="2981426" y="1027315"/>
                  </a:lnTo>
                  <a:lnTo>
                    <a:pt x="3003517" y="1022855"/>
                  </a:lnTo>
                  <a:lnTo>
                    <a:pt x="3021558" y="1010691"/>
                  </a:lnTo>
                  <a:lnTo>
                    <a:pt x="3033722" y="992650"/>
                  </a:lnTo>
                  <a:lnTo>
                    <a:pt x="3038182" y="970559"/>
                  </a:lnTo>
                  <a:lnTo>
                    <a:pt x="3038182" y="56743"/>
                  </a:lnTo>
                  <a:lnTo>
                    <a:pt x="3033722" y="34654"/>
                  </a:lnTo>
                  <a:lnTo>
                    <a:pt x="3021558" y="16617"/>
                  </a:lnTo>
                  <a:lnTo>
                    <a:pt x="3003517" y="4458"/>
                  </a:lnTo>
                  <a:lnTo>
                    <a:pt x="2981426" y="0"/>
                  </a:lnTo>
                  <a:close/>
                </a:path>
              </a:pathLst>
            </a:custGeom>
            <a:solidFill>
              <a:srgbClr val="274F60"/>
            </a:solidFill>
          </p:spPr>
          <p:txBody>
            <a:bodyPr wrap="square" lIns="0" tIns="0" rIns="0" bIns="0" rtlCol="0"/>
            <a:lstStyle/>
            <a:p>
              <a:endParaRPr/>
            </a:p>
          </p:txBody>
        </p:sp>
        <p:sp>
          <p:nvSpPr>
            <p:cNvPr id="17" name="object 17"/>
            <p:cNvSpPr/>
            <p:nvPr/>
          </p:nvSpPr>
          <p:spPr>
            <a:xfrm>
              <a:off x="1664919" y="1301241"/>
              <a:ext cx="3038475" cy="1027430"/>
            </a:xfrm>
            <a:custGeom>
              <a:avLst/>
              <a:gdLst/>
              <a:ahLst/>
              <a:cxnLst/>
              <a:rect l="l" t="t" r="r" b="b"/>
              <a:pathLst>
                <a:path w="3038475" h="1027430">
                  <a:moveTo>
                    <a:pt x="2981426" y="1027315"/>
                  </a:moveTo>
                  <a:lnTo>
                    <a:pt x="56756" y="1027315"/>
                  </a:lnTo>
                  <a:lnTo>
                    <a:pt x="34665" y="1022855"/>
                  </a:lnTo>
                  <a:lnTo>
                    <a:pt x="16624" y="1010691"/>
                  </a:lnTo>
                  <a:lnTo>
                    <a:pt x="4460" y="992650"/>
                  </a:lnTo>
                  <a:lnTo>
                    <a:pt x="0" y="970559"/>
                  </a:lnTo>
                  <a:lnTo>
                    <a:pt x="0" y="56743"/>
                  </a:lnTo>
                  <a:lnTo>
                    <a:pt x="4460" y="34654"/>
                  </a:lnTo>
                  <a:lnTo>
                    <a:pt x="16624" y="16617"/>
                  </a:lnTo>
                  <a:lnTo>
                    <a:pt x="34665" y="4458"/>
                  </a:lnTo>
                  <a:lnTo>
                    <a:pt x="56756" y="0"/>
                  </a:lnTo>
                  <a:lnTo>
                    <a:pt x="2981426" y="0"/>
                  </a:lnTo>
                  <a:lnTo>
                    <a:pt x="3003517" y="4458"/>
                  </a:lnTo>
                  <a:lnTo>
                    <a:pt x="3021558" y="16617"/>
                  </a:lnTo>
                  <a:lnTo>
                    <a:pt x="3033722" y="34654"/>
                  </a:lnTo>
                  <a:lnTo>
                    <a:pt x="3038182" y="56743"/>
                  </a:lnTo>
                  <a:lnTo>
                    <a:pt x="3038182" y="970559"/>
                  </a:lnTo>
                  <a:lnTo>
                    <a:pt x="3033722" y="992650"/>
                  </a:lnTo>
                  <a:lnTo>
                    <a:pt x="3021558" y="1010691"/>
                  </a:lnTo>
                  <a:lnTo>
                    <a:pt x="3003517" y="1022855"/>
                  </a:lnTo>
                  <a:lnTo>
                    <a:pt x="2981426" y="1027315"/>
                  </a:lnTo>
                  <a:close/>
                </a:path>
              </a:pathLst>
            </a:custGeom>
            <a:ln w="12699">
              <a:solidFill>
                <a:srgbClr val="05142B"/>
              </a:solidFill>
            </a:ln>
          </p:spPr>
          <p:txBody>
            <a:bodyPr wrap="square" lIns="0" tIns="0" rIns="0" bIns="0" rtlCol="0"/>
            <a:lstStyle/>
            <a:p>
              <a:endParaRPr/>
            </a:p>
          </p:txBody>
        </p:sp>
      </p:grpSp>
      <p:sp>
        <p:nvSpPr>
          <p:cNvPr id="18" name="object 18"/>
          <p:cNvSpPr txBox="1"/>
          <p:nvPr/>
        </p:nvSpPr>
        <p:spPr>
          <a:xfrm>
            <a:off x="2049009" y="1611058"/>
            <a:ext cx="2361743" cy="366767"/>
          </a:xfrm>
          <a:prstGeom prst="rect">
            <a:avLst/>
          </a:prstGeom>
        </p:spPr>
        <p:txBody>
          <a:bodyPr vert="horz" wrap="square" lIns="0" tIns="12700" rIns="0" bIns="0" rtlCol="0">
            <a:spAutoFit/>
          </a:bodyPr>
          <a:lstStyle/>
          <a:p>
            <a:pPr marL="12700">
              <a:lnSpc>
                <a:spcPct val="100000"/>
              </a:lnSpc>
              <a:spcBef>
                <a:spcPts val="100"/>
              </a:spcBef>
            </a:pPr>
            <a:r>
              <a:rPr sz="2300" spc="-100" dirty="0">
                <a:solidFill>
                  <a:srgbClr val="FFFFFF"/>
                </a:solidFill>
                <a:latin typeface="Grammarsaurus" pitchFamily="2" charset="0"/>
                <a:cs typeface="Gill Sans MT"/>
              </a:rPr>
              <a:t>use </a:t>
            </a:r>
            <a:r>
              <a:rPr sz="2300" b="1" spc="-100" dirty="0">
                <a:solidFill>
                  <a:srgbClr val="FFFFFF"/>
                </a:solidFill>
                <a:latin typeface="Grammarsaurus" pitchFamily="2" charset="0"/>
                <a:cs typeface="Gill Sans MT"/>
              </a:rPr>
              <a:t>pen </a:t>
            </a:r>
            <a:r>
              <a:rPr sz="2300" spc="-100" dirty="0">
                <a:solidFill>
                  <a:srgbClr val="FFFFFF"/>
                </a:solidFill>
                <a:latin typeface="Grammarsaurus" pitchFamily="2" charset="0"/>
                <a:cs typeface="Gill Sans MT"/>
              </a:rPr>
              <a:t>and </a:t>
            </a:r>
            <a:r>
              <a:rPr sz="2300" b="1" spc="-100" dirty="0">
                <a:solidFill>
                  <a:srgbClr val="FFFFFF"/>
                </a:solidFill>
                <a:latin typeface="Grammarsaurus" pitchFamily="2" charset="0"/>
                <a:cs typeface="Gill Sans MT"/>
              </a:rPr>
              <a:t>paper</a:t>
            </a:r>
            <a:endParaRPr sz="2300" spc="-100">
              <a:latin typeface="Grammarsaurus" pitchFamily="2" charset="0"/>
              <a:cs typeface="Gill Sans MT"/>
            </a:endParaRPr>
          </a:p>
        </p:txBody>
      </p:sp>
      <p:grpSp>
        <p:nvGrpSpPr>
          <p:cNvPr id="19" name="object 19"/>
          <p:cNvGrpSpPr/>
          <p:nvPr/>
        </p:nvGrpSpPr>
        <p:grpSpPr>
          <a:xfrm>
            <a:off x="556945" y="3136950"/>
            <a:ext cx="3051175" cy="1040130"/>
            <a:chOff x="556945" y="3136950"/>
            <a:chExt cx="3051175" cy="1040130"/>
          </a:xfrm>
        </p:grpSpPr>
        <p:sp>
          <p:nvSpPr>
            <p:cNvPr id="20" name="object 20"/>
            <p:cNvSpPr/>
            <p:nvPr/>
          </p:nvSpPr>
          <p:spPr>
            <a:xfrm>
              <a:off x="563295" y="3143300"/>
              <a:ext cx="3038475" cy="1027430"/>
            </a:xfrm>
            <a:custGeom>
              <a:avLst/>
              <a:gdLst/>
              <a:ahLst/>
              <a:cxnLst/>
              <a:rect l="l" t="t" r="r" b="b"/>
              <a:pathLst>
                <a:path w="3038475" h="1027429">
                  <a:moveTo>
                    <a:pt x="2981426" y="0"/>
                  </a:moveTo>
                  <a:lnTo>
                    <a:pt x="56756" y="0"/>
                  </a:lnTo>
                  <a:lnTo>
                    <a:pt x="34665" y="4458"/>
                  </a:lnTo>
                  <a:lnTo>
                    <a:pt x="16624" y="16617"/>
                  </a:lnTo>
                  <a:lnTo>
                    <a:pt x="4460" y="34654"/>
                  </a:lnTo>
                  <a:lnTo>
                    <a:pt x="0" y="56743"/>
                  </a:lnTo>
                  <a:lnTo>
                    <a:pt x="0" y="970572"/>
                  </a:lnTo>
                  <a:lnTo>
                    <a:pt x="4460" y="992656"/>
                  </a:lnTo>
                  <a:lnTo>
                    <a:pt x="16624" y="1010692"/>
                  </a:lnTo>
                  <a:lnTo>
                    <a:pt x="34665" y="1022855"/>
                  </a:lnTo>
                  <a:lnTo>
                    <a:pt x="56756" y="1027315"/>
                  </a:lnTo>
                  <a:lnTo>
                    <a:pt x="2981426" y="1027315"/>
                  </a:lnTo>
                  <a:lnTo>
                    <a:pt x="3003515" y="1022855"/>
                  </a:lnTo>
                  <a:lnTo>
                    <a:pt x="3021552" y="1010692"/>
                  </a:lnTo>
                  <a:lnTo>
                    <a:pt x="3033711" y="992656"/>
                  </a:lnTo>
                  <a:lnTo>
                    <a:pt x="3038170" y="970572"/>
                  </a:lnTo>
                  <a:lnTo>
                    <a:pt x="3038170" y="56743"/>
                  </a:lnTo>
                  <a:lnTo>
                    <a:pt x="3033711" y="34654"/>
                  </a:lnTo>
                  <a:lnTo>
                    <a:pt x="3021552" y="16617"/>
                  </a:lnTo>
                  <a:lnTo>
                    <a:pt x="3003515" y="4458"/>
                  </a:lnTo>
                  <a:lnTo>
                    <a:pt x="2981426" y="0"/>
                  </a:lnTo>
                  <a:close/>
                </a:path>
              </a:pathLst>
            </a:custGeom>
            <a:solidFill>
              <a:srgbClr val="274F60"/>
            </a:solidFill>
          </p:spPr>
          <p:txBody>
            <a:bodyPr wrap="square" lIns="0" tIns="0" rIns="0" bIns="0" rtlCol="0"/>
            <a:lstStyle/>
            <a:p>
              <a:endParaRPr/>
            </a:p>
          </p:txBody>
        </p:sp>
        <p:sp>
          <p:nvSpPr>
            <p:cNvPr id="21" name="object 21"/>
            <p:cNvSpPr/>
            <p:nvPr/>
          </p:nvSpPr>
          <p:spPr>
            <a:xfrm>
              <a:off x="563295" y="3143300"/>
              <a:ext cx="3038475" cy="1027430"/>
            </a:xfrm>
            <a:custGeom>
              <a:avLst/>
              <a:gdLst/>
              <a:ahLst/>
              <a:cxnLst/>
              <a:rect l="l" t="t" r="r" b="b"/>
              <a:pathLst>
                <a:path w="3038475" h="1027429">
                  <a:moveTo>
                    <a:pt x="2981426" y="1027315"/>
                  </a:moveTo>
                  <a:lnTo>
                    <a:pt x="56756" y="1027315"/>
                  </a:lnTo>
                  <a:lnTo>
                    <a:pt x="34665" y="1022855"/>
                  </a:lnTo>
                  <a:lnTo>
                    <a:pt x="16624" y="1010692"/>
                  </a:lnTo>
                  <a:lnTo>
                    <a:pt x="4460" y="992656"/>
                  </a:lnTo>
                  <a:lnTo>
                    <a:pt x="0" y="970572"/>
                  </a:lnTo>
                  <a:lnTo>
                    <a:pt x="0" y="56743"/>
                  </a:lnTo>
                  <a:lnTo>
                    <a:pt x="4460" y="34654"/>
                  </a:lnTo>
                  <a:lnTo>
                    <a:pt x="16624" y="16617"/>
                  </a:lnTo>
                  <a:lnTo>
                    <a:pt x="34665" y="4458"/>
                  </a:lnTo>
                  <a:lnTo>
                    <a:pt x="56756" y="0"/>
                  </a:lnTo>
                  <a:lnTo>
                    <a:pt x="2981426" y="0"/>
                  </a:lnTo>
                  <a:lnTo>
                    <a:pt x="3003515" y="4458"/>
                  </a:lnTo>
                  <a:lnTo>
                    <a:pt x="3021552" y="16617"/>
                  </a:lnTo>
                  <a:lnTo>
                    <a:pt x="3033711" y="34654"/>
                  </a:lnTo>
                  <a:lnTo>
                    <a:pt x="3038170" y="56743"/>
                  </a:lnTo>
                  <a:lnTo>
                    <a:pt x="3038170" y="970572"/>
                  </a:lnTo>
                  <a:lnTo>
                    <a:pt x="3033711" y="992656"/>
                  </a:lnTo>
                  <a:lnTo>
                    <a:pt x="3021552" y="1010692"/>
                  </a:lnTo>
                  <a:lnTo>
                    <a:pt x="3003515" y="1022855"/>
                  </a:lnTo>
                  <a:lnTo>
                    <a:pt x="2981426" y="1027315"/>
                  </a:lnTo>
                  <a:close/>
                </a:path>
              </a:pathLst>
            </a:custGeom>
            <a:ln w="12699">
              <a:solidFill>
                <a:srgbClr val="05142B"/>
              </a:solidFill>
            </a:ln>
          </p:spPr>
          <p:txBody>
            <a:bodyPr wrap="square" lIns="0" tIns="0" rIns="0" bIns="0" rtlCol="0"/>
            <a:lstStyle/>
            <a:p>
              <a:endParaRPr/>
            </a:p>
          </p:txBody>
        </p:sp>
      </p:grpSp>
      <p:sp>
        <p:nvSpPr>
          <p:cNvPr id="22" name="object 22"/>
          <p:cNvSpPr txBox="1"/>
          <p:nvPr/>
        </p:nvSpPr>
        <p:spPr>
          <a:xfrm>
            <a:off x="533400" y="3452850"/>
            <a:ext cx="3268520" cy="375920"/>
          </a:xfrm>
          <a:prstGeom prst="rect">
            <a:avLst/>
          </a:prstGeom>
        </p:spPr>
        <p:txBody>
          <a:bodyPr vert="horz" wrap="square" lIns="0" tIns="12700" rIns="0" bIns="0" rtlCol="0">
            <a:spAutoFit/>
          </a:bodyPr>
          <a:lstStyle/>
          <a:p>
            <a:pPr marL="478155">
              <a:lnSpc>
                <a:spcPct val="100000"/>
              </a:lnSpc>
              <a:spcBef>
                <a:spcPts val="100"/>
              </a:spcBef>
            </a:pPr>
            <a:r>
              <a:rPr sz="2300" spc="-100" dirty="0">
                <a:solidFill>
                  <a:srgbClr val="FFFFFF"/>
                </a:solidFill>
                <a:latin typeface="Grammarsaurus" pitchFamily="2" charset="0"/>
                <a:cs typeface="Gill Sans MT"/>
              </a:rPr>
              <a:t>type into a </a:t>
            </a:r>
            <a:r>
              <a:rPr sz="2300" b="1" spc="-100" dirty="0">
                <a:solidFill>
                  <a:srgbClr val="FFFFFF"/>
                </a:solidFill>
                <a:latin typeface="Grammarsaurus" pitchFamily="2" charset="0"/>
                <a:cs typeface="Gill Sans MT"/>
              </a:rPr>
              <a:t>laptop</a:t>
            </a:r>
            <a:endParaRPr sz="2300" spc="-100">
              <a:latin typeface="Grammarsaurus" pitchFamily="2" charset="0"/>
              <a:cs typeface="Gill Sans MT"/>
            </a:endParaRPr>
          </a:p>
        </p:txBody>
      </p:sp>
      <p:grpSp>
        <p:nvGrpSpPr>
          <p:cNvPr id="23" name="object 23"/>
          <p:cNvGrpSpPr/>
          <p:nvPr/>
        </p:nvGrpSpPr>
        <p:grpSpPr>
          <a:xfrm>
            <a:off x="8584171" y="3136950"/>
            <a:ext cx="3051175" cy="1040130"/>
            <a:chOff x="8584171" y="3136950"/>
            <a:chExt cx="3051175" cy="1040130"/>
          </a:xfrm>
        </p:grpSpPr>
        <p:sp>
          <p:nvSpPr>
            <p:cNvPr id="24" name="object 24"/>
            <p:cNvSpPr/>
            <p:nvPr/>
          </p:nvSpPr>
          <p:spPr>
            <a:xfrm>
              <a:off x="8590521" y="3143300"/>
              <a:ext cx="3038475" cy="1027430"/>
            </a:xfrm>
            <a:custGeom>
              <a:avLst/>
              <a:gdLst/>
              <a:ahLst/>
              <a:cxnLst/>
              <a:rect l="l" t="t" r="r" b="b"/>
              <a:pathLst>
                <a:path w="3038475" h="1027429">
                  <a:moveTo>
                    <a:pt x="2981426" y="0"/>
                  </a:moveTo>
                  <a:lnTo>
                    <a:pt x="56756" y="0"/>
                  </a:lnTo>
                  <a:lnTo>
                    <a:pt x="34665" y="4458"/>
                  </a:lnTo>
                  <a:lnTo>
                    <a:pt x="16624" y="16617"/>
                  </a:lnTo>
                  <a:lnTo>
                    <a:pt x="4460" y="34654"/>
                  </a:lnTo>
                  <a:lnTo>
                    <a:pt x="0" y="56743"/>
                  </a:lnTo>
                  <a:lnTo>
                    <a:pt x="0" y="970572"/>
                  </a:lnTo>
                  <a:lnTo>
                    <a:pt x="4460" y="992656"/>
                  </a:lnTo>
                  <a:lnTo>
                    <a:pt x="16624" y="1010692"/>
                  </a:lnTo>
                  <a:lnTo>
                    <a:pt x="34665" y="1022855"/>
                  </a:lnTo>
                  <a:lnTo>
                    <a:pt x="56756" y="1027315"/>
                  </a:lnTo>
                  <a:lnTo>
                    <a:pt x="2981426" y="1027315"/>
                  </a:lnTo>
                  <a:lnTo>
                    <a:pt x="3003517" y="1022855"/>
                  </a:lnTo>
                  <a:lnTo>
                    <a:pt x="3021558" y="1010692"/>
                  </a:lnTo>
                  <a:lnTo>
                    <a:pt x="3033722" y="992656"/>
                  </a:lnTo>
                  <a:lnTo>
                    <a:pt x="3038182" y="970572"/>
                  </a:lnTo>
                  <a:lnTo>
                    <a:pt x="3038182" y="56743"/>
                  </a:lnTo>
                  <a:lnTo>
                    <a:pt x="3033722" y="34654"/>
                  </a:lnTo>
                  <a:lnTo>
                    <a:pt x="3021558" y="16617"/>
                  </a:lnTo>
                  <a:lnTo>
                    <a:pt x="3003517" y="4458"/>
                  </a:lnTo>
                  <a:lnTo>
                    <a:pt x="2981426" y="0"/>
                  </a:lnTo>
                  <a:close/>
                </a:path>
              </a:pathLst>
            </a:custGeom>
            <a:solidFill>
              <a:srgbClr val="274F60"/>
            </a:solidFill>
          </p:spPr>
          <p:txBody>
            <a:bodyPr wrap="square" lIns="0" tIns="0" rIns="0" bIns="0" rtlCol="0"/>
            <a:lstStyle/>
            <a:p>
              <a:endParaRPr/>
            </a:p>
          </p:txBody>
        </p:sp>
        <p:sp>
          <p:nvSpPr>
            <p:cNvPr id="25" name="object 25"/>
            <p:cNvSpPr/>
            <p:nvPr/>
          </p:nvSpPr>
          <p:spPr>
            <a:xfrm>
              <a:off x="8590521" y="3143300"/>
              <a:ext cx="3038475" cy="1027430"/>
            </a:xfrm>
            <a:custGeom>
              <a:avLst/>
              <a:gdLst/>
              <a:ahLst/>
              <a:cxnLst/>
              <a:rect l="l" t="t" r="r" b="b"/>
              <a:pathLst>
                <a:path w="3038475" h="1027429">
                  <a:moveTo>
                    <a:pt x="2981426" y="1027315"/>
                  </a:moveTo>
                  <a:lnTo>
                    <a:pt x="56756" y="1027315"/>
                  </a:lnTo>
                  <a:lnTo>
                    <a:pt x="34665" y="1022855"/>
                  </a:lnTo>
                  <a:lnTo>
                    <a:pt x="16624" y="1010692"/>
                  </a:lnTo>
                  <a:lnTo>
                    <a:pt x="4460" y="992656"/>
                  </a:lnTo>
                  <a:lnTo>
                    <a:pt x="0" y="970572"/>
                  </a:lnTo>
                  <a:lnTo>
                    <a:pt x="0" y="56743"/>
                  </a:lnTo>
                  <a:lnTo>
                    <a:pt x="4460" y="34654"/>
                  </a:lnTo>
                  <a:lnTo>
                    <a:pt x="16624" y="16617"/>
                  </a:lnTo>
                  <a:lnTo>
                    <a:pt x="34665" y="4458"/>
                  </a:lnTo>
                  <a:lnTo>
                    <a:pt x="56756" y="0"/>
                  </a:lnTo>
                  <a:lnTo>
                    <a:pt x="2981426" y="0"/>
                  </a:lnTo>
                  <a:lnTo>
                    <a:pt x="3003517" y="4458"/>
                  </a:lnTo>
                  <a:lnTo>
                    <a:pt x="3021558" y="16617"/>
                  </a:lnTo>
                  <a:lnTo>
                    <a:pt x="3033722" y="34654"/>
                  </a:lnTo>
                  <a:lnTo>
                    <a:pt x="3038182" y="56743"/>
                  </a:lnTo>
                  <a:lnTo>
                    <a:pt x="3038182" y="970572"/>
                  </a:lnTo>
                  <a:lnTo>
                    <a:pt x="3033722" y="992656"/>
                  </a:lnTo>
                  <a:lnTo>
                    <a:pt x="3021558" y="1010692"/>
                  </a:lnTo>
                  <a:lnTo>
                    <a:pt x="3003517" y="1022855"/>
                  </a:lnTo>
                  <a:lnTo>
                    <a:pt x="2981426" y="1027315"/>
                  </a:lnTo>
                  <a:close/>
                </a:path>
              </a:pathLst>
            </a:custGeom>
            <a:ln w="12699">
              <a:solidFill>
                <a:srgbClr val="05142B"/>
              </a:solidFill>
            </a:ln>
          </p:spPr>
          <p:txBody>
            <a:bodyPr wrap="square" lIns="0" tIns="0" rIns="0" bIns="0" rtlCol="0"/>
            <a:lstStyle/>
            <a:p>
              <a:endParaRPr/>
            </a:p>
          </p:txBody>
        </p:sp>
      </p:grpSp>
      <p:sp>
        <p:nvSpPr>
          <p:cNvPr id="26" name="object 26"/>
          <p:cNvSpPr txBox="1"/>
          <p:nvPr/>
        </p:nvSpPr>
        <p:spPr>
          <a:xfrm>
            <a:off x="8560625" y="3452850"/>
            <a:ext cx="3268520" cy="375920"/>
          </a:xfrm>
          <a:prstGeom prst="rect">
            <a:avLst/>
          </a:prstGeom>
        </p:spPr>
        <p:txBody>
          <a:bodyPr vert="horz" wrap="square" lIns="0" tIns="12700" rIns="0" bIns="0" rtlCol="0">
            <a:spAutoFit/>
          </a:bodyPr>
          <a:lstStyle/>
          <a:p>
            <a:pPr marL="293370">
              <a:lnSpc>
                <a:spcPct val="100000"/>
              </a:lnSpc>
              <a:spcBef>
                <a:spcPts val="100"/>
              </a:spcBef>
            </a:pPr>
            <a:r>
              <a:rPr sz="2300" spc="-100" dirty="0">
                <a:solidFill>
                  <a:srgbClr val="FFFFFF"/>
                </a:solidFill>
                <a:latin typeface="Grammarsaurus" pitchFamily="2" charset="0"/>
                <a:cs typeface="Gill Sans MT"/>
              </a:rPr>
              <a:t>type into a </a:t>
            </a:r>
            <a:r>
              <a:rPr sz="2300" b="1" spc="-100" dirty="0">
                <a:solidFill>
                  <a:srgbClr val="FFFFFF"/>
                </a:solidFill>
                <a:latin typeface="Grammarsaurus" pitchFamily="2" charset="0"/>
                <a:cs typeface="Gill Sans MT"/>
              </a:rPr>
              <a:t>computer</a:t>
            </a:r>
            <a:endParaRPr sz="2300" spc="-100">
              <a:latin typeface="Grammarsaurus" pitchFamily="2" charset="0"/>
              <a:cs typeface="Gill Sans MT"/>
            </a:endParaRPr>
          </a:p>
        </p:txBody>
      </p:sp>
      <p:grpSp>
        <p:nvGrpSpPr>
          <p:cNvPr id="27" name="object 27"/>
          <p:cNvGrpSpPr/>
          <p:nvPr/>
        </p:nvGrpSpPr>
        <p:grpSpPr>
          <a:xfrm>
            <a:off x="1658569" y="4979001"/>
            <a:ext cx="3051175" cy="1040130"/>
            <a:chOff x="1658569" y="4979001"/>
            <a:chExt cx="3051175" cy="1040130"/>
          </a:xfrm>
        </p:grpSpPr>
        <p:sp>
          <p:nvSpPr>
            <p:cNvPr id="28" name="object 28"/>
            <p:cNvSpPr/>
            <p:nvPr/>
          </p:nvSpPr>
          <p:spPr>
            <a:xfrm>
              <a:off x="1664919" y="4985351"/>
              <a:ext cx="3038475" cy="1027430"/>
            </a:xfrm>
            <a:custGeom>
              <a:avLst/>
              <a:gdLst/>
              <a:ahLst/>
              <a:cxnLst/>
              <a:rect l="l" t="t" r="r" b="b"/>
              <a:pathLst>
                <a:path w="3038475" h="1027429">
                  <a:moveTo>
                    <a:pt x="2981426" y="0"/>
                  </a:moveTo>
                  <a:lnTo>
                    <a:pt x="56756" y="0"/>
                  </a:lnTo>
                  <a:lnTo>
                    <a:pt x="34665" y="4458"/>
                  </a:lnTo>
                  <a:lnTo>
                    <a:pt x="16624" y="16617"/>
                  </a:lnTo>
                  <a:lnTo>
                    <a:pt x="4460" y="34654"/>
                  </a:lnTo>
                  <a:lnTo>
                    <a:pt x="0" y="56743"/>
                  </a:lnTo>
                  <a:lnTo>
                    <a:pt x="0" y="970572"/>
                  </a:lnTo>
                  <a:lnTo>
                    <a:pt x="4460" y="992656"/>
                  </a:lnTo>
                  <a:lnTo>
                    <a:pt x="16624" y="1010692"/>
                  </a:lnTo>
                  <a:lnTo>
                    <a:pt x="34665" y="1022855"/>
                  </a:lnTo>
                  <a:lnTo>
                    <a:pt x="56756" y="1027315"/>
                  </a:lnTo>
                  <a:lnTo>
                    <a:pt x="2981426" y="1027315"/>
                  </a:lnTo>
                  <a:lnTo>
                    <a:pt x="3003517" y="1022855"/>
                  </a:lnTo>
                  <a:lnTo>
                    <a:pt x="3021558" y="1010692"/>
                  </a:lnTo>
                  <a:lnTo>
                    <a:pt x="3033722" y="992656"/>
                  </a:lnTo>
                  <a:lnTo>
                    <a:pt x="3038182" y="970572"/>
                  </a:lnTo>
                  <a:lnTo>
                    <a:pt x="3038182" y="56743"/>
                  </a:lnTo>
                  <a:lnTo>
                    <a:pt x="3033722" y="34654"/>
                  </a:lnTo>
                  <a:lnTo>
                    <a:pt x="3021558" y="16617"/>
                  </a:lnTo>
                  <a:lnTo>
                    <a:pt x="3003517" y="4458"/>
                  </a:lnTo>
                  <a:lnTo>
                    <a:pt x="2981426" y="0"/>
                  </a:lnTo>
                  <a:close/>
                </a:path>
              </a:pathLst>
            </a:custGeom>
            <a:solidFill>
              <a:srgbClr val="274F60"/>
            </a:solidFill>
          </p:spPr>
          <p:txBody>
            <a:bodyPr wrap="square" lIns="0" tIns="0" rIns="0" bIns="0" rtlCol="0"/>
            <a:lstStyle/>
            <a:p>
              <a:endParaRPr/>
            </a:p>
          </p:txBody>
        </p:sp>
        <p:sp>
          <p:nvSpPr>
            <p:cNvPr id="29" name="object 29"/>
            <p:cNvSpPr/>
            <p:nvPr/>
          </p:nvSpPr>
          <p:spPr>
            <a:xfrm>
              <a:off x="1664919" y="4985351"/>
              <a:ext cx="3038475" cy="1027430"/>
            </a:xfrm>
            <a:custGeom>
              <a:avLst/>
              <a:gdLst/>
              <a:ahLst/>
              <a:cxnLst/>
              <a:rect l="l" t="t" r="r" b="b"/>
              <a:pathLst>
                <a:path w="3038475" h="1027429">
                  <a:moveTo>
                    <a:pt x="2981426" y="1027315"/>
                  </a:moveTo>
                  <a:lnTo>
                    <a:pt x="56756" y="1027315"/>
                  </a:lnTo>
                  <a:lnTo>
                    <a:pt x="34665" y="1022855"/>
                  </a:lnTo>
                  <a:lnTo>
                    <a:pt x="16624" y="1010692"/>
                  </a:lnTo>
                  <a:lnTo>
                    <a:pt x="4460" y="992656"/>
                  </a:lnTo>
                  <a:lnTo>
                    <a:pt x="0" y="970572"/>
                  </a:lnTo>
                  <a:lnTo>
                    <a:pt x="0" y="56743"/>
                  </a:lnTo>
                  <a:lnTo>
                    <a:pt x="4460" y="34654"/>
                  </a:lnTo>
                  <a:lnTo>
                    <a:pt x="16624" y="16617"/>
                  </a:lnTo>
                  <a:lnTo>
                    <a:pt x="34665" y="4458"/>
                  </a:lnTo>
                  <a:lnTo>
                    <a:pt x="56756" y="0"/>
                  </a:lnTo>
                  <a:lnTo>
                    <a:pt x="2981426" y="0"/>
                  </a:lnTo>
                  <a:lnTo>
                    <a:pt x="3003517" y="4458"/>
                  </a:lnTo>
                  <a:lnTo>
                    <a:pt x="3021558" y="16617"/>
                  </a:lnTo>
                  <a:lnTo>
                    <a:pt x="3033722" y="34654"/>
                  </a:lnTo>
                  <a:lnTo>
                    <a:pt x="3038182" y="56743"/>
                  </a:lnTo>
                  <a:lnTo>
                    <a:pt x="3038182" y="970572"/>
                  </a:lnTo>
                  <a:lnTo>
                    <a:pt x="3033722" y="992656"/>
                  </a:lnTo>
                  <a:lnTo>
                    <a:pt x="3021558" y="1010692"/>
                  </a:lnTo>
                  <a:lnTo>
                    <a:pt x="3003517" y="1022855"/>
                  </a:lnTo>
                  <a:lnTo>
                    <a:pt x="2981426" y="1027315"/>
                  </a:lnTo>
                  <a:close/>
                </a:path>
              </a:pathLst>
            </a:custGeom>
            <a:ln w="12699">
              <a:solidFill>
                <a:srgbClr val="05142B"/>
              </a:solidFill>
            </a:ln>
          </p:spPr>
          <p:txBody>
            <a:bodyPr wrap="square" lIns="0" tIns="0" rIns="0" bIns="0" rtlCol="0"/>
            <a:lstStyle/>
            <a:p>
              <a:endParaRPr/>
            </a:p>
          </p:txBody>
        </p:sp>
      </p:grpSp>
      <p:sp>
        <p:nvSpPr>
          <p:cNvPr id="30" name="object 30"/>
          <p:cNvSpPr txBox="1"/>
          <p:nvPr/>
        </p:nvSpPr>
        <p:spPr>
          <a:xfrm>
            <a:off x="2068058" y="5303048"/>
            <a:ext cx="2163901" cy="366767"/>
          </a:xfrm>
          <a:prstGeom prst="rect">
            <a:avLst/>
          </a:prstGeom>
        </p:spPr>
        <p:txBody>
          <a:bodyPr vert="horz" wrap="square" lIns="0" tIns="12700" rIns="0" bIns="0" rtlCol="0">
            <a:spAutoFit/>
          </a:bodyPr>
          <a:lstStyle/>
          <a:p>
            <a:pPr marL="12700">
              <a:lnSpc>
                <a:spcPct val="100000"/>
              </a:lnSpc>
              <a:spcBef>
                <a:spcPts val="100"/>
              </a:spcBef>
            </a:pPr>
            <a:r>
              <a:rPr sz="2300" spc="-100" dirty="0">
                <a:solidFill>
                  <a:srgbClr val="FFFFFF"/>
                </a:solidFill>
                <a:latin typeface="Grammarsaurus" pitchFamily="2" charset="0"/>
                <a:cs typeface="Gill Sans MT"/>
              </a:rPr>
              <a:t>type into a </a:t>
            </a:r>
            <a:r>
              <a:rPr sz="2300" b="1" spc="-100" dirty="0">
                <a:solidFill>
                  <a:srgbClr val="FFFFFF"/>
                </a:solidFill>
                <a:latin typeface="Grammarsaurus" pitchFamily="2" charset="0"/>
                <a:cs typeface="Gill Sans MT"/>
              </a:rPr>
              <a:t>tablet</a:t>
            </a:r>
            <a:endParaRPr sz="2300" spc="-100" dirty="0">
              <a:latin typeface="Grammarsaurus" pitchFamily="2" charset="0"/>
              <a:cs typeface="Gill Sans MT"/>
            </a:endParaRPr>
          </a:p>
        </p:txBody>
      </p:sp>
      <p:grpSp>
        <p:nvGrpSpPr>
          <p:cNvPr id="31" name="object 31"/>
          <p:cNvGrpSpPr/>
          <p:nvPr/>
        </p:nvGrpSpPr>
        <p:grpSpPr>
          <a:xfrm>
            <a:off x="7482547" y="1294891"/>
            <a:ext cx="3051175" cy="1040130"/>
            <a:chOff x="7482547" y="1294891"/>
            <a:chExt cx="3051175" cy="1040130"/>
          </a:xfrm>
        </p:grpSpPr>
        <p:sp>
          <p:nvSpPr>
            <p:cNvPr id="32" name="object 32"/>
            <p:cNvSpPr/>
            <p:nvPr/>
          </p:nvSpPr>
          <p:spPr>
            <a:xfrm>
              <a:off x="7488897" y="1301241"/>
              <a:ext cx="3038475" cy="1027430"/>
            </a:xfrm>
            <a:custGeom>
              <a:avLst/>
              <a:gdLst/>
              <a:ahLst/>
              <a:cxnLst/>
              <a:rect l="l" t="t" r="r" b="b"/>
              <a:pathLst>
                <a:path w="3038475" h="1027430">
                  <a:moveTo>
                    <a:pt x="2981426" y="0"/>
                  </a:moveTo>
                  <a:lnTo>
                    <a:pt x="56756" y="0"/>
                  </a:lnTo>
                  <a:lnTo>
                    <a:pt x="34665" y="4458"/>
                  </a:lnTo>
                  <a:lnTo>
                    <a:pt x="16624" y="16617"/>
                  </a:lnTo>
                  <a:lnTo>
                    <a:pt x="4460" y="34654"/>
                  </a:lnTo>
                  <a:lnTo>
                    <a:pt x="0" y="56743"/>
                  </a:lnTo>
                  <a:lnTo>
                    <a:pt x="0" y="970559"/>
                  </a:lnTo>
                  <a:lnTo>
                    <a:pt x="4460" y="992650"/>
                  </a:lnTo>
                  <a:lnTo>
                    <a:pt x="16624" y="1010691"/>
                  </a:lnTo>
                  <a:lnTo>
                    <a:pt x="34665" y="1022855"/>
                  </a:lnTo>
                  <a:lnTo>
                    <a:pt x="56756" y="1027315"/>
                  </a:lnTo>
                  <a:lnTo>
                    <a:pt x="2981426" y="1027315"/>
                  </a:lnTo>
                  <a:lnTo>
                    <a:pt x="3003517" y="1022855"/>
                  </a:lnTo>
                  <a:lnTo>
                    <a:pt x="3021558" y="1010691"/>
                  </a:lnTo>
                  <a:lnTo>
                    <a:pt x="3033722" y="992650"/>
                  </a:lnTo>
                  <a:lnTo>
                    <a:pt x="3038182" y="970559"/>
                  </a:lnTo>
                  <a:lnTo>
                    <a:pt x="3038182" y="56743"/>
                  </a:lnTo>
                  <a:lnTo>
                    <a:pt x="3033722" y="34654"/>
                  </a:lnTo>
                  <a:lnTo>
                    <a:pt x="3021558" y="16617"/>
                  </a:lnTo>
                  <a:lnTo>
                    <a:pt x="3003517" y="4458"/>
                  </a:lnTo>
                  <a:lnTo>
                    <a:pt x="2981426" y="0"/>
                  </a:lnTo>
                  <a:close/>
                </a:path>
              </a:pathLst>
            </a:custGeom>
            <a:solidFill>
              <a:srgbClr val="274F60"/>
            </a:solidFill>
          </p:spPr>
          <p:txBody>
            <a:bodyPr wrap="square" lIns="0" tIns="0" rIns="0" bIns="0" rtlCol="0"/>
            <a:lstStyle/>
            <a:p>
              <a:endParaRPr/>
            </a:p>
          </p:txBody>
        </p:sp>
        <p:sp>
          <p:nvSpPr>
            <p:cNvPr id="33" name="object 33"/>
            <p:cNvSpPr/>
            <p:nvPr/>
          </p:nvSpPr>
          <p:spPr>
            <a:xfrm>
              <a:off x="7488897" y="1301241"/>
              <a:ext cx="3038475" cy="1027430"/>
            </a:xfrm>
            <a:custGeom>
              <a:avLst/>
              <a:gdLst/>
              <a:ahLst/>
              <a:cxnLst/>
              <a:rect l="l" t="t" r="r" b="b"/>
              <a:pathLst>
                <a:path w="3038475" h="1027430">
                  <a:moveTo>
                    <a:pt x="2981426" y="1027315"/>
                  </a:moveTo>
                  <a:lnTo>
                    <a:pt x="56756" y="1027315"/>
                  </a:lnTo>
                  <a:lnTo>
                    <a:pt x="34665" y="1022855"/>
                  </a:lnTo>
                  <a:lnTo>
                    <a:pt x="16624" y="1010691"/>
                  </a:lnTo>
                  <a:lnTo>
                    <a:pt x="4460" y="992650"/>
                  </a:lnTo>
                  <a:lnTo>
                    <a:pt x="0" y="970559"/>
                  </a:lnTo>
                  <a:lnTo>
                    <a:pt x="0" y="56743"/>
                  </a:lnTo>
                  <a:lnTo>
                    <a:pt x="4460" y="34654"/>
                  </a:lnTo>
                  <a:lnTo>
                    <a:pt x="16624" y="16617"/>
                  </a:lnTo>
                  <a:lnTo>
                    <a:pt x="34665" y="4458"/>
                  </a:lnTo>
                  <a:lnTo>
                    <a:pt x="56756" y="0"/>
                  </a:lnTo>
                  <a:lnTo>
                    <a:pt x="2981426" y="0"/>
                  </a:lnTo>
                  <a:lnTo>
                    <a:pt x="3003517" y="4458"/>
                  </a:lnTo>
                  <a:lnTo>
                    <a:pt x="3021558" y="16617"/>
                  </a:lnTo>
                  <a:lnTo>
                    <a:pt x="3033722" y="34654"/>
                  </a:lnTo>
                  <a:lnTo>
                    <a:pt x="3038182" y="56743"/>
                  </a:lnTo>
                  <a:lnTo>
                    <a:pt x="3038182" y="970559"/>
                  </a:lnTo>
                  <a:lnTo>
                    <a:pt x="3033722" y="992650"/>
                  </a:lnTo>
                  <a:lnTo>
                    <a:pt x="3021558" y="1010691"/>
                  </a:lnTo>
                  <a:lnTo>
                    <a:pt x="3003517" y="1022855"/>
                  </a:lnTo>
                  <a:lnTo>
                    <a:pt x="2981426" y="1027315"/>
                  </a:lnTo>
                  <a:close/>
                </a:path>
              </a:pathLst>
            </a:custGeom>
            <a:ln w="12699">
              <a:solidFill>
                <a:srgbClr val="05142B"/>
              </a:solidFill>
            </a:ln>
          </p:spPr>
          <p:txBody>
            <a:bodyPr wrap="square" lIns="0" tIns="0" rIns="0" bIns="0" rtlCol="0"/>
            <a:lstStyle/>
            <a:p>
              <a:endParaRPr/>
            </a:p>
          </p:txBody>
        </p:sp>
      </p:grpSp>
      <p:sp>
        <p:nvSpPr>
          <p:cNvPr id="34" name="object 34"/>
          <p:cNvSpPr txBox="1"/>
          <p:nvPr/>
        </p:nvSpPr>
        <p:spPr>
          <a:xfrm>
            <a:off x="7944108" y="1611058"/>
            <a:ext cx="2207865" cy="366767"/>
          </a:xfrm>
          <a:prstGeom prst="rect">
            <a:avLst/>
          </a:prstGeom>
        </p:spPr>
        <p:txBody>
          <a:bodyPr vert="horz" wrap="square" lIns="0" tIns="12700" rIns="0" bIns="0" rtlCol="0">
            <a:spAutoFit/>
          </a:bodyPr>
          <a:lstStyle/>
          <a:p>
            <a:pPr marL="12700">
              <a:lnSpc>
                <a:spcPct val="100000"/>
              </a:lnSpc>
              <a:spcBef>
                <a:spcPts val="100"/>
              </a:spcBef>
            </a:pPr>
            <a:r>
              <a:rPr sz="2300" spc="-100" dirty="0">
                <a:solidFill>
                  <a:srgbClr val="FFFFFF"/>
                </a:solidFill>
                <a:latin typeface="Grammarsaurus" pitchFamily="2" charset="0"/>
                <a:cs typeface="Gill Sans MT"/>
              </a:rPr>
              <a:t>type into a </a:t>
            </a:r>
            <a:r>
              <a:rPr sz="2300" b="1" spc="-100" dirty="0">
                <a:solidFill>
                  <a:srgbClr val="FFFFFF"/>
                </a:solidFill>
                <a:latin typeface="Grammarsaurus" pitchFamily="2" charset="0"/>
                <a:cs typeface="Gill Sans MT"/>
              </a:rPr>
              <a:t>phone</a:t>
            </a:r>
            <a:endParaRPr sz="2300" spc="-100">
              <a:latin typeface="Grammarsaurus" pitchFamily="2" charset="0"/>
              <a:cs typeface="Gill Sans MT"/>
            </a:endParaRPr>
          </a:p>
        </p:txBody>
      </p:sp>
      <p:grpSp>
        <p:nvGrpSpPr>
          <p:cNvPr id="35" name="object 35"/>
          <p:cNvGrpSpPr/>
          <p:nvPr/>
        </p:nvGrpSpPr>
        <p:grpSpPr>
          <a:xfrm>
            <a:off x="7482547" y="5109523"/>
            <a:ext cx="3051175" cy="1040130"/>
            <a:chOff x="7482547" y="5109523"/>
            <a:chExt cx="3051175" cy="1040130"/>
          </a:xfrm>
        </p:grpSpPr>
        <p:sp>
          <p:nvSpPr>
            <p:cNvPr id="36" name="object 36"/>
            <p:cNvSpPr/>
            <p:nvPr/>
          </p:nvSpPr>
          <p:spPr>
            <a:xfrm>
              <a:off x="7488897" y="5115873"/>
              <a:ext cx="3038475" cy="1027430"/>
            </a:xfrm>
            <a:custGeom>
              <a:avLst/>
              <a:gdLst/>
              <a:ahLst/>
              <a:cxnLst/>
              <a:rect l="l" t="t" r="r" b="b"/>
              <a:pathLst>
                <a:path w="3038475" h="1027429">
                  <a:moveTo>
                    <a:pt x="2981426" y="0"/>
                  </a:moveTo>
                  <a:lnTo>
                    <a:pt x="56756" y="0"/>
                  </a:lnTo>
                  <a:lnTo>
                    <a:pt x="34665" y="4458"/>
                  </a:lnTo>
                  <a:lnTo>
                    <a:pt x="16624" y="16617"/>
                  </a:lnTo>
                  <a:lnTo>
                    <a:pt x="4460" y="34654"/>
                  </a:lnTo>
                  <a:lnTo>
                    <a:pt x="0" y="56743"/>
                  </a:lnTo>
                  <a:lnTo>
                    <a:pt x="0" y="970572"/>
                  </a:lnTo>
                  <a:lnTo>
                    <a:pt x="4460" y="992656"/>
                  </a:lnTo>
                  <a:lnTo>
                    <a:pt x="16624" y="1010692"/>
                  </a:lnTo>
                  <a:lnTo>
                    <a:pt x="34665" y="1022855"/>
                  </a:lnTo>
                  <a:lnTo>
                    <a:pt x="56756" y="1027315"/>
                  </a:lnTo>
                  <a:lnTo>
                    <a:pt x="2981426" y="1027315"/>
                  </a:lnTo>
                  <a:lnTo>
                    <a:pt x="3003517" y="1022855"/>
                  </a:lnTo>
                  <a:lnTo>
                    <a:pt x="3021558" y="1010692"/>
                  </a:lnTo>
                  <a:lnTo>
                    <a:pt x="3033722" y="992656"/>
                  </a:lnTo>
                  <a:lnTo>
                    <a:pt x="3038182" y="970572"/>
                  </a:lnTo>
                  <a:lnTo>
                    <a:pt x="3038182" y="56743"/>
                  </a:lnTo>
                  <a:lnTo>
                    <a:pt x="3033722" y="34654"/>
                  </a:lnTo>
                  <a:lnTo>
                    <a:pt x="3021558" y="16617"/>
                  </a:lnTo>
                  <a:lnTo>
                    <a:pt x="3003517" y="4458"/>
                  </a:lnTo>
                  <a:lnTo>
                    <a:pt x="2981426" y="0"/>
                  </a:lnTo>
                  <a:close/>
                </a:path>
              </a:pathLst>
            </a:custGeom>
            <a:solidFill>
              <a:srgbClr val="274F60"/>
            </a:solidFill>
          </p:spPr>
          <p:txBody>
            <a:bodyPr wrap="square" lIns="0" tIns="0" rIns="0" bIns="0" rtlCol="0"/>
            <a:lstStyle/>
            <a:p>
              <a:endParaRPr/>
            </a:p>
          </p:txBody>
        </p:sp>
        <p:sp>
          <p:nvSpPr>
            <p:cNvPr id="37" name="object 37"/>
            <p:cNvSpPr/>
            <p:nvPr/>
          </p:nvSpPr>
          <p:spPr>
            <a:xfrm>
              <a:off x="7488897" y="5115873"/>
              <a:ext cx="3038475" cy="1027430"/>
            </a:xfrm>
            <a:custGeom>
              <a:avLst/>
              <a:gdLst/>
              <a:ahLst/>
              <a:cxnLst/>
              <a:rect l="l" t="t" r="r" b="b"/>
              <a:pathLst>
                <a:path w="3038475" h="1027429">
                  <a:moveTo>
                    <a:pt x="2981426" y="1027315"/>
                  </a:moveTo>
                  <a:lnTo>
                    <a:pt x="56756" y="1027315"/>
                  </a:lnTo>
                  <a:lnTo>
                    <a:pt x="34665" y="1022855"/>
                  </a:lnTo>
                  <a:lnTo>
                    <a:pt x="16624" y="1010692"/>
                  </a:lnTo>
                  <a:lnTo>
                    <a:pt x="4460" y="992656"/>
                  </a:lnTo>
                  <a:lnTo>
                    <a:pt x="0" y="970572"/>
                  </a:lnTo>
                  <a:lnTo>
                    <a:pt x="0" y="56743"/>
                  </a:lnTo>
                  <a:lnTo>
                    <a:pt x="4460" y="34654"/>
                  </a:lnTo>
                  <a:lnTo>
                    <a:pt x="16624" y="16617"/>
                  </a:lnTo>
                  <a:lnTo>
                    <a:pt x="34665" y="4458"/>
                  </a:lnTo>
                  <a:lnTo>
                    <a:pt x="56756" y="0"/>
                  </a:lnTo>
                  <a:lnTo>
                    <a:pt x="2981426" y="0"/>
                  </a:lnTo>
                  <a:lnTo>
                    <a:pt x="3003517" y="4458"/>
                  </a:lnTo>
                  <a:lnTo>
                    <a:pt x="3021558" y="16617"/>
                  </a:lnTo>
                  <a:lnTo>
                    <a:pt x="3033722" y="34654"/>
                  </a:lnTo>
                  <a:lnTo>
                    <a:pt x="3038182" y="56743"/>
                  </a:lnTo>
                  <a:lnTo>
                    <a:pt x="3038182" y="970572"/>
                  </a:lnTo>
                  <a:lnTo>
                    <a:pt x="3033722" y="992656"/>
                  </a:lnTo>
                  <a:lnTo>
                    <a:pt x="3021558" y="1010692"/>
                  </a:lnTo>
                  <a:lnTo>
                    <a:pt x="3003517" y="1022855"/>
                  </a:lnTo>
                  <a:lnTo>
                    <a:pt x="2981426" y="1027315"/>
                  </a:lnTo>
                  <a:close/>
                </a:path>
              </a:pathLst>
            </a:custGeom>
            <a:ln w="12699">
              <a:solidFill>
                <a:srgbClr val="05142B"/>
              </a:solidFill>
            </a:ln>
          </p:spPr>
          <p:txBody>
            <a:bodyPr wrap="square" lIns="0" tIns="0" rIns="0" bIns="0" rtlCol="0"/>
            <a:lstStyle/>
            <a:p>
              <a:endParaRPr/>
            </a:p>
          </p:txBody>
        </p:sp>
      </p:grpSp>
      <p:sp>
        <p:nvSpPr>
          <p:cNvPr id="38" name="object 38"/>
          <p:cNvSpPr txBox="1"/>
          <p:nvPr/>
        </p:nvSpPr>
        <p:spPr>
          <a:xfrm>
            <a:off x="7781986" y="5144212"/>
            <a:ext cx="2532107" cy="320601"/>
          </a:xfrm>
          <a:prstGeom prst="rect">
            <a:avLst/>
          </a:prstGeom>
        </p:spPr>
        <p:txBody>
          <a:bodyPr vert="horz" wrap="square" lIns="0" tIns="12700" rIns="0" bIns="0" rtlCol="0">
            <a:spAutoFit/>
          </a:bodyPr>
          <a:lstStyle/>
          <a:p>
            <a:pPr>
              <a:lnSpc>
                <a:spcPct val="100000"/>
              </a:lnSpc>
              <a:spcBef>
                <a:spcPts val="100"/>
              </a:spcBef>
            </a:pPr>
            <a:r>
              <a:rPr sz="2000" spc="-100" dirty="0">
                <a:solidFill>
                  <a:srgbClr val="FFFFFF"/>
                </a:solidFill>
                <a:latin typeface="Grammarsaurus" pitchFamily="2" charset="0"/>
                <a:cs typeface="Gill Sans MT"/>
              </a:rPr>
              <a:t>speak into an </a:t>
            </a:r>
            <a:r>
              <a:rPr sz="2000" b="1" spc="-100" dirty="0">
                <a:solidFill>
                  <a:srgbClr val="FFFFFF"/>
                </a:solidFill>
                <a:latin typeface="Grammarsaurus" pitchFamily="2" charset="0"/>
                <a:cs typeface="Gill Sans MT"/>
              </a:rPr>
              <a:t>electronic</a:t>
            </a:r>
            <a:endParaRPr sz="2000" spc="-100" dirty="0">
              <a:latin typeface="Grammarsaurus" pitchFamily="2" charset="0"/>
              <a:cs typeface="Gill Sans MT"/>
            </a:endParaRPr>
          </a:p>
        </p:txBody>
      </p:sp>
      <p:sp>
        <p:nvSpPr>
          <p:cNvPr id="39" name="object 39"/>
          <p:cNvSpPr txBox="1"/>
          <p:nvPr/>
        </p:nvSpPr>
        <p:spPr>
          <a:xfrm>
            <a:off x="7631406" y="5370684"/>
            <a:ext cx="2738193" cy="320601"/>
          </a:xfrm>
          <a:prstGeom prst="rect">
            <a:avLst/>
          </a:prstGeom>
        </p:spPr>
        <p:txBody>
          <a:bodyPr vert="horz" wrap="square" lIns="0" tIns="12700" rIns="0" bIns="0" rtlCol="0">
            <a:spAutoFit/>
          </a:bodyPr>
          <a:lstStyle/>
          <a:p>
            <a:pPr>
              <a:lnSpc>
                <a:spcPct val="100000"/>
              </a:lnSpc>
              <a:spcBef>
                <a:spcPts val="100"/>
              </a:spcBef>
            </a:pPr>
            <a:r>
              <a:rPr sz="2000" b="1" spc="-100" dirty="0">
                <a:solidFill>
                  <a:srgbClr val="FFFFFF"/>
                </a:solidFill>
                <a:latin typeface="Grammarsaurus" pitchFamily="2" charset="0"/>
                <a:cs typeface="Gill Sans MT"/>
              </a:rPr>
              <a:t>device </a:t>
            </a:r>
            <a:r>
              <a:rPr sz="2000" spc="-100" dirty="0">
                <a:solidFill>
                  <a:srgbClr val="FFFFFF"/>
                </a:solidFill>
                <a:latin typeface="Grammarsaurus" pitchFamily="2" charset="0"/>
                <a:cs typeface="Gill Sans MT"/>
              </a:rPr>
              <a:t>and this uses </a:t>
            </a:r>
            <a:r>
              <a:rPr sz="2000" b="1" spc="-100" dirty="0">
                <a:solidFill>
                  <a:srgbClr val="FFFFFF"/>
                </a:solidFill>
                <a:latin typeface="Grammarsaurus" pitchFamily="2" charset="0"/>
                <a:cs typeface="Gill Sans MT"/>
              </a:rPr>
              <a:t>voice</a:t>
            </a:r>
            <a:endParaRPr sz="2000" spc="-100" dirty="0">
              <a:latin typeface="Grammarsaurus" pitchFamily="2" charset="0"/>
              <a:cs typeface="Gill Sans MT"/>
            </a:endParaRPr>
          </a:p>
        </p:txBody>
      </p:sp>
      <p:sp>
        <p:nvSpPr>
          <p:cNvPr id="40" name="object 40"/>
          <p:cNvSpPr txBox="1"/>
          <p:nvPr/>
        </p:nvSpPr>
        <p:spPr>
          <a:xfrm>
            <a:off x="7671538" y="5573884"/>
            <a:ext cx="2651637" cy="320601"/>
          </a:xfrm>
          <a:prstGeom prst="rect">
            <a:avLst/>
          </a:prstGeom>
        </p:spPr>
        <p:txBody>
          <a:bodyPr vert="horz" wrap="square" lIns="0" tIns="12700" rIns="0" bIns="0" rtlCol="0">
            <a:spAutoFit/>
          </a:bodyPr>
          <a:lstStyle/>
          <a:p>
            <a:pPr>
              <a:lnSpc>
                <a:spcPct val="100000"/>
              </a:lnSpc>
              <a:spcBef>
                <a:spcPts val="100"/>
              </a:spcBef>
            </a:pPr>
            <a:r>
              <a:rPr sz="2000" b="1" spc="-100" dirty="0">
                <a:solidFill>
                  <a:srgbClr val="FFFFFF"/>
                </a:solidFill>
                <a:latin typeface="Grammarsaurus" pitchFamily="2" charset="0"/>
                <a:cs typeface="Gill Sans MT"/>
              </a:rPr>
              <a:t>recognition </a:t>
            </a:r>
            <a:r>
              <a:rPr sz="2000" spc="-100" dirty="0">
                <a:solidFill>
                  <a:srgbClr val="FFFFFF"/>
                </a:solidFill>
                <a:latin typeface="Grammarsaurus" pitchFamily="2" charset="0"/>
                <a:cs typeface="Gill Sans MT"/>
              </a:rPr>
              <a:t>to ‘write’ out</a:t>
            </a:r>
            <a:endParaRPr sz="2000" spc="-100" dirty="0">
              <a:latin typeface="Grammarsaurus" pitchFamily="2" charset="0"/>
              <a:cs typeface="Gill Sans MT"/>
            </a:endParaRPr>
          </a:p>
        </p:txBody>
      </p:sp>
      <p:sp>
        <p:nvSpPr>
          <p:cNvPr id="41" name="object 41"/>
          <p:cNvSpPr txBox="1"/>
          <p:nvPr/>
        </p:nvSpPr>
        <p:spPr>
          <a:xfrm>
            <a:off x="8257009" y="5777084"/>
            <a:ext cx="1384896" cy="320601"/>
          </a:xfrm>
          <a:prstGeom prst="rect">
            <a:avLst/>
          </a:prstGeom>
        </p:spPr>
        <p:txBody>
          <a:bodyPr vert="horz" wrap="square" lIns="0" tIns="12700" rIns="0" bIns="0" rtlCol="0">
            <a:spAutoFit/>
          </a:bodyPr>
          <a:lstStyle/>
          <a:p>
            <a:pPr>
              <a:lnSpc>
                <a:spcPct val="100000"/>
              </a:lnSpc>
              <a:spcBef>
                <a:spcPts val="100"/>
              </a:spcBef>
            </a:pPr>
            <a:r>
              <a:rPr sz="2000" spc="-100" dirty="0">
                <a:solidFill>
                  <a:srgbClr val="FFFFFF"/>
                </a:solidFill>
                <a:latin typeface="Grammarsaurus" pitchFamily="2" charset="0"/>
                <a:cs typeface="Gill Sans MT"/>
              </a:rPr>
              <a:t>the </a:t>
            </a:r>
            <a:r>
              <a:rPr sz="2000" b="1" spc="-100" dirty="0">
                <a:solidFill>
                  <a:srgbClr val="FFFFFF"/>
                </a:solidFill>
                <a:latin typeface="Grammarsaurus" pitchFamily="2" charset="0"/>
                <a:cs typeface="Gill Sans MT"/>
              </a:rPr>
              <a:t>message</a:t>
            </a:r>
            <a:endParaRPr sz="2000" spc="-100">
              <a:latin typeface="Grammarsaurus" pitchFamily="2" charset="0"/>
              <a:cs typeface="Gill Sans MT"/>
            </a:endParaRPr>
          </a:p>
        </p:txBody>
      </p:sp>
      <p:grpSp>
        <p:nvGrpSpPr>
          <p:cNvPr id="42" name="object 42"/>
          <p:cNvGrpSpPr/>
          <p:nvPr/>
        </p:nvGrpSpPr>
        <p:grpSpPr>
          <a:xfrm>
            <a:off x="9906107" y="138690"/>
            <a:ext cx="1536065" cy="514350"/>
            <a:chOff x="9906107" y="138690"/>
            <a:chExt cx="1536065" cy="514350"/>
          </a:xfrm>
        </p:grpSpPr>
        <p:sp>
          <p:nvSpPr>
            <p:cNvPr id="43" name="object 43"/>
            <p:cNvSpPr/>
            <p:nvPr/>
          </p:nvSpPr>
          <p:spPr>
            <a:xfrm>
              <a:off x="9911981" y="144564"/>
              <a:ext cx="1524000" cy="502920"/>
            </a:xfrm>
            <a:custGeom>
              <a:avLst/>
              <a:gdLst/>
              <a:ahLst/>
              <a:cxnLst/>
              <a:rect l="l" t="t" r="r" b="b"/>
              <a:pathLst>
                <a:path w="1524000" h="502920">
                  <a:moveTo>
                    <a:pt x="1488744" y="0"/>
                  </a:moveTo>
                  <a:lnTo>
                    <a:pt x="35242" y="0"/>
                  </a:lnTo>
                  <a:lnTo>
                    <a:pt x="21522" y="2768"/>
                  </a:lnTo>
                  <a:lnTo>
                    <a:pt x="10320" y="10320"/>
                  </a:lnTo>
                  <a:lnTo>
                    <a:pt x="2768" y="21522"/>
                  </a:lnTo>
                  <a:lnTo>
                    <a:pt x="0" y="35242"/>
                  </a:lnTo>
                  <a:lnTo>
                    <a:pt x="0" y="467220"/>
                  </a:lnTo>
                  <a:lnTo>
                    <a:pt x="2768" y="480942"/>
                  </a:lnTo>
                  <a:lnTo>
                    <a:pt x="10320" y="492148"/>
                  </a:lnTo>
                  <a:lnTo>
                    <a:pt x="21522" y="499704"/>
                  </a:lnTo>
                  <a:lnTo>
                    <a:pt x="35242" y="502475"/>
                  </a:lnTo>
                  <a:lnTo>
                    <a:pt x="1488744" y="502475"/>
                  </a:lnTo>
                  <a:lnTo>
                    <a:pt x="1502466" y="499704"/>
                  </a:lnTo>
                  <a:lnTo>
                    <a:pt x="1513673" y="492148"/>
                  </a:lnTo>
                  <a:lnTo>
                    <a:pt x="1521229" y="480942"/>
                  </a:lnTo>
                  <a:lnTo>
                    <a:pt x="1524000" y="467220"/>
                  </a:lnTo>
                  <a:lnTo>
                    <a:pt x="1524000" y="35242"/>
                  </a:lnTo>
                  <a:lnTo>
                    <a:pt x="1521229" y="21522"/>
                  </a:lnTo>
                  <a:lnTo>
                    <a:pt x="1513673" y="10320"/>
                  </a:lnTo>
                  <a:lnTo>
                    <a:pt x="1502466" y="2768"/>
                  </a:lnTo>
                  <a:lnTo>
                    <a:pt x="1488744" y="0"/>
                  </a:lnTo>
                  <a:close/>
                </a:path>
              </a:pathLst>
            </a:custGeom>
            <a:solidFill>
              <a:srgbClr val="4AF6C7"/>
            </a:solidFill>
          </p:spPr>
          <p:txBody>
            <a:bodyPr wrap="square" lIns="0" tIns="0" rIns="0" bIns="0" rtlCol="0"/>
            <a:lstStyle/>
            <a:p>
              <a:endParaRPr/>
            </a:p>
          </p:txBody>
        </p:sp>
        <p:sp>
          <p:nvSpPr>
            <p:cNvPr id="44" name="object 44"/>
            <p:cNvSpPr/>
            <p:nvPr/>
          </p:nvSpPr>
          <p:spPr>
            <a:xfrm>
              <a:off x="9911981" y="144564"/>
              <a:ext cx="1524000" cy="502920"/>
            </a:xfrm>
            <a:custGeom>
              <a:avLst/>
              <a:gdLst/>
              <a:ahLst/>
              <a:cxnLst/>
              <a:rect l="l" t="t" r="r" b="b"/>
              <a:pathLst>
                <a:path w="1524000" h="502920">
                  <a:moveTo>
                    <a:pt x="1488744" y="502475"/>
                  </a:moveTo>
                  <a:lnTo>
                    <a:pt x="35242" y="502475"/>
                  </a:lnTo>
                  <a:lnTo>
                    <a:pt x="21522" y="499704"/>
                  </a:lnTo>
                  <a:lnTo>
                    <a:pt x="10320" y="492148"/>
                  </a:lnTo>
                  <a:lnTo>
                    <a:pt x="2768" y="480942"/>
                  </a:lnTo>
                  <a:lnTo>
                    <a:pt x="0" y="467220"/>
                  </a:lnTo>
                  <a:lnTo>
                    <a:pt x="0" y="35242"/>
                  </a:lnTo>
                  <a:lnTo>
                    <a:pt x="2768" y="21522"/>
                  </a:lnTo>
                  <a:lnTo>
                    <a:pt x="10320" y="10320"/>
                  </a:lnTo>
                  <a:lnTo>
                    <a:pt x="21522" y="2768"/>
                  </a:lnTo>
                  <a:lnTo>
                    <a:pt x="35242" y="0"/>
                  </a:lnTo>
                  <a:lnTo>
                    <a:pt x="1488744" y="0"/>
                  </a:lnTo>
                  <a:lnTo>
                    <a:pt x="1502466" y="2768"/>
                  </a:lnTo>
                  <a:lnTo>
                    <a:pt x="1513673" y="10320"/>
                  </a:lnTo>
                  <a:lnTo>
                    <a:pt x="1521229" y="21522"/>
                  </a:lnTo>
                  <a:lnTo>
                    <a:pt x="1524000" y="35242"/>
                  </a:lnTo>
                  <a:lnTo>
                    <a:pt x="1524000" y="467220"/>
                  </a:lnTo>
                  <a:lnTo>
                    <a:pt x="1521229" y="480942"/>
                  </a:lnTo>
                  <a:lnTo>
                    <a:pt x="1513673" y="492148"/>
                  </a:lnTo>
                  <a:lnTo>
                    <a:pt x="1502466" y="499704"/>
                  </a:lnTo>
                  <a:lnTo>
                    <a:pt x="1488744" y="502475"/>
                  </a:lnTo>
                </a:path>
              </a:pathLst>
            </a:custGeom>
            <a:ln w="11747">
              <a:solidFill>
                <a:srgbClr val="0A1730"/>
              </a:solidFill>
            </a:ln>
          </p:spPr>
          <p:txBody>
            <a:bodyPr wrap="square" lIns="0" tIns="0" rIns="0" bIns="0" rtlCol="0"/>
            <a:lstStyle/>
            <a:p>
              <a:endParaRPr/>
            </a:p>
          </p:txBody>
        </p:sp>
      </p:grpSp>
      <p:grpSp>
        <p:nvGrpSpPr>
          <p:cNvPr id="45" name="object 45"/>
          <p:cNvGrpSpPr/>
          <p:nvPr/>
        </p:nvGrpSpPr>
        <p:grpSpPr>
          <a:xfrm>
            <a:off x="428038" y="0"/>
            <a:ext cx="11764010" cy="6319520"/>
            <a:chOff x="428038" y="0"/>
            <a:chExt cx="11764010" cy="6319520"/>
          </a:xfrm>
        </p:grpSpPr>
        <p:pic>
          <p:nvPicPr>
            <p:cNvPr id="46" name="object 46"/>
            <p:cNvPicPr/>
            <p:nvPr/>
          </p:nvPicPr>
          <p:blipFill>
            <a:blip r:embed="rId2" cstate="print"/>
            <a:stretch>
              <a:fillRect/>
            </a:stretch>
          </p:blipFill>
          <p:spPr>
            <a:xfrm>
              <a:off x="9925303" y="832154"/>
              <a:ext cx="1397076" cy="1911438"/>
            </a:xfrm>
            <a:prstGeom prst="rect">
              <a:avLst/>
            </a:prstGeom>
          </p:spPr>
        </p:pic>
        <p:pic>
          <p:nvPicPr>
            <p:cNvPr id="47" name="object 47"/>
            <p:cNvPicPr/>
            <p:nvPr/>
          </p:nvPicPr>
          <p:blipFill>
            <a:blip r:embed="rId3" cstate="print"/>
            <a:stretch>
              <a:fillRect/>
            </a:stretch>
          </p:blipFill>
          <p:spPr>
            <a:xfrm>
              <a:off x="4264273" y="4811407"/>
              <a:ext cx="1835079" cy="1507623"/>
            </a:xfrm>
            <a:prstGeom prst="rect">
              <a:avLst/>
            </a:prstGeom>
          </p:spPr>
        </p:pic>
        <p:pic>
          <p:nvPicPr>
            <p:cNvPr id="48" name="object 48"/>
            <p:cNvPicPr/>
            <p:nvPr/>
          </p:nvPicPr>
          <p:blipFill>
            <a:blip r:embed="rId4" cstate="print"/>
            <a:stretch>
              <a:fillRect/>
            </a:stretch>
          </p:blipFill>
          <p:spPr>
            <a:xfrm>
              <a:off x="428038" y="2067635"/>
              <a:ext cx="1893470" cy="1361339"/>
            </a:xfrm>
            <a:prstGeom prst="rect">
              <a:avLst/>
            </a:prstGeom>
          </p:spPr>
        </p:pic>
        <p:pic>
          <p:nvPicPr>
            <p:cNvPr id="49" name="object 49"/>
            <p:cNvPicPr/>
            <p:nvPr/>
          </p:nvPicPr>
          <p:blipFill>
            <a:blip r:embed="rId5" cstate="print"/>
            <a:stretch>
              <a:fillRect/>
            </a:stretch>
          </p:blipFill>
          <p:spPr>
            <a:xfrm>
              <a:off x="718379" y="595853"/>
              <a:ext cx="1446263" cy="964176"/>
            </a:xfrm>
            <a:prstGeom prst="rect">
              <a:avLst/>
            </a:prstGeom>
          </p:spPr>
        </p:pic>
        <p:sp>
          <p:nvSpPr>
            <p:cNvPr id="50" name="object 50"/>
            <p:cNvSpPr/>
            <p:nvPr/>
          </p:nvSpPr>
          <p:spPr>
            <a:xfrm>
              <a:off x="718375" y="595858"/>
              <a:ext cx="1446530" cy="964565"/>
            </a:xfrm>
            <a:custGeom>
              <a:avLst/>
              <a:gdLst/>
              <a:ahLst/>
              <a:cxnLst/>
              <a:rect l="l" t="t" r="r" b="b"/>
              <a:pathLst>
                <a:path w="1446530" h="964565">
                  <a:moveTo>
                    <a:pt x="1446263" y="964171"/>
                  </a:moveTo>
                  <a:lnTo>
                    <a:pt x="0" y="964171"/>
                  </a:lnTo>
                  <a:lnTo>
                    <a:pt x="0" y="0"/>
                  </a:lnTo>
                  <a:lnTo>
                    <a:pt x="1446263" y="0"/>
                  </a:lnTo>
                  <a:lnTo>
                    <a:pt x="1446263" y="964171"/>
                  </a:lnTo>
                  <a:close/>
                </a:path>
              </a:pathLst>
            </a:custGeom>
            <a:ln w="12700">
              <a:solidFill>
                <a:srgbClr val="05142B"/>
              </a:solidFill>
            </a:ln>
          </p:spPr>
          <p:txBody>
            <a:bodyPr wrap="square" lIns="0" tIns="0" rIns="0" bIns="0" rtlCol="0"/>
            <a:lstStyle/>
            <a:p>
              <a:endParaRPr/>
            </a:p>
          </p:txBody>
        </p:sp>
        <p:sp>
          <p:nvSpPr>
            <p:cNvPr id="51" name="object 51"/>
            <p:cNvSpPr/>
            <p:nvPr/>
          </p:nvSpPr>
          <p:spPr>
            <a:xfrm>
              <a:off x="11640439" y="0"/>
              <a:ext cx="551815" cy="660400"/>
            </a:xfrm>
            <a:custGeom>
              <a:avLst/>
              <a:gdLst/>
              <a:ahLst/>
              <a:cxnLst/>
              <a:rect l="l" t="t" r="r" b="b"/>
              <a:pathLst>
                <a:path w="551815" h="660400">
                  <a:moveTo>
                    <a:pt x="551573" y="0"/>
                  </a:moveTo>
                  <a:lnTo>
                    <a:pt x="2706" y="0"/>
                  </a:lnTo>
                  <a:lnTo>
                    <a:pt x="1543" y="14004"/>
                  </a:lnTo>
                  <a:lnTo>
                    <a:pt x="682" y="28254"/>
                  </a:lnTo>
                  <a:lnTo>
                    <a:pt x="169" y="42251"/>
                  </a:lnTo>
                  <a:lnTo>
                    <a:pt x="0" y="56095"/>
                  </a:lnTo>
                  <a:lnTo>
                    <a:pt x="1944" y="104954"/>
                  </a:lnTo>
                  <a:lnTo>
                    <a:pt x="7686" y="152785"/>
                  </a:lnTo>
                  <a:lnTo>
                    <a:pt x="17085" y="199435"/>
                  </a:lnTo>
                  <a:lnTo>
                    <a:pt x="30002" y="244750"/>
                  </a:lnTo>
                  <a:lnTo>
                    <a:pt x="46296" y="288579"/>
                  </a:lnTo>
                  <a:lnTo>
                    <a:pt x="65829" y="330768"/>
                  </a:lnTo>
                  <a:lnTo>
                    <a:pt x="88460" y="371163"/>
                  </a:lnTo>
                  <a:lnTo>
                    <a:pt x="114051" y="409612"/>
                  </a:lnTo>
                  <a:lnTo>
                    <a:pt x="142461" y="445961"/>
                  </a:lnTo>
                  <a:lnTo>
                    <a:pt x="173551" y="480057"/>
                  </a:lnTo>
                  <a:lnTo>
                    <a:pt x="207181" y="511748"/>
                  </a:lnTo>
                  <a:lnTo>
                    <a:pt x="243211" y="540880"/>
                  </a:lnTo>
                  <a:lnTo>
                    <a:pt x="281503" y="567301"/>
                  </a:lnTo>
                  <a:lnTo>
                    <a:pt x="321916" y="590856"/>
                  </a:lnTo>
                  <a:lnTo>
                    <a:pt x="364310" y="611393"/>
                  </a:lnTo>
                  <a:lnTo>
                    <a:pt x="408547" y="628759"/>
                  </a:lnTo>
                  <a:lnTo>
                    <a:pt x="454486" y="642800"/>
                  </a:lnTo>
                  <a:lnTo>
                    <a:pt x="501988" y="653364"/>
                  </a:lnTo>
                  <a:lnTo>
                    <a:pt x="551386" y="660365"/>
                  </a:lnTo>
                  <a:lnTo>
                    <a:pt x="551573" y="660365"/>
                  </a:lnTo>
                  <a:lnTo>
                    <a:pt x="551573" y="0"/>
                  </a:lnTo>
                  <a:close/>
                </a:path>
              </a:pathLst>
            </a:custGeom>
            <a:solidFill>
              <a:srgbClr val="274F60"/>
            </a:solidFill>
          </p:spPr>
          <p:txBody>
            <a:bodyPr wrap="square" lIns="0" tIns="0" rIns="0" bIns="0" rtlCol="0"/>
            <a:lstStyle/>
            <a:p>
              <a:endParaRPr/>
            </a:p>
          </p:txBody>
        </p:sp>
        <p:sp>
          <p:nvSpPr>
            <p:cNvPr id="52" name="object 52"/>
            <p:cNvSpPr/>
            <p:nvPr/>
          </p:nvSpPr>
          <p:spPr>
            <a:xfrm>
              <a:off x="11634089" y="0"/>
              <a:ext cx="558165" cy="666750"/>
            </a:xfrm>
            <a:custGeom>
              <a:avLst/>
              <a:gdLst/>
              <a:ahLst/>
              <a:cxnLst/>
              <a:rect l="l" t="t" r="r" b="b"/>
              <a:pathLst>
                <a:path w="558165" h="666750">
                  <a:moveTo>
                    <a:pt x="15430" y="0"/>
                  </a:moveTo>
                  <a:lnTo>
                    <a:pt x="2682" y="0"/>
                  </a:lnTo>
                  <a:lnTo>
                    <a:pt x="1559" y="13537"/>
                  </a:lnTo>
                  <a:lnTo>
                    <a:pt x="690" y="27927"/>
                  </a:lnTo>
                  <a:lnTo>
                    <a:pt x="177" y="41940"/>
                  </a:lnTo>
                  <a:lnTo>
                    <a:pt x="0" y="56095"/>
                  </a:lnTo>
                  <a:lnTo>
                    <a:pt x="2018" y="104695"/>
                  </a:lnTo>
                  <a:lnTo>
                    <a:pt x="2104" y="106766"/>
                  </a:lnTo>
                  <a:lnTo>
                    <a:pt x="8358" y="156742"/>
                  </a:lnTo>
                  <a:lnTo>
                    <a:pt x="18676" y="205802"/>
                  </a:lnTo>
                  <a:lnTo>
                    <a:pt x="32972" y="253723"/>
                  </a:lnTo>
                  <a:lnTo>
                    <a:pt x="51158" y="300282"/>
                  </a:lnTo>
                  <a:lnTo>
                    <a:pt x="73148" y="345258"/>
                  </a:lnTo>
                  <a:lnTo>
                    <a:pt x="98855" y="388429"/>
                  </a:lnTo>
                  <a:lnTo>
                    <a:pt x="128192" y="429572"/>
                  </a:lnTo>
                  <a:lnTo>
                    <a:pt x="161074" y="468464"/>
                  </a:lnTo>
                  <a:lnTo>
                    <a:pt x="196792" y="504314"/>
                  </a:lnTo>
                  <a:lnTo>
                    <a:pt x="235066" y="536954"/>
                  </a:lnTo>
                  <a:lnTo>
                    <a:pt x="275681" y="566278"/>
                  </a:lnTo>
                  <a:lnTo>
                    <a:pt x="318424" y="592179"/>
                  </a:lnTo>
                  <a:lnTo>
                    <a:pt x="363083" y="614551"/>
                  </a:lnTo>
                  <a:lnTo>
                    <a:pt x="409445" y="633287"/>
                  </a:lnTo>
                  <a:lnTo>
                    <a:pt x="457296" y="648280"/>
                  </a:lnTo>
                  <a:lnTo>
                    <a:pt x="506424" y="659423"/>
                  </a:lnTo>
                  <a:lnTo>
                    <a:pt x="556615" y="666610"/>
                  </a:lnTo>
                  <a:lnTo>
                    <a:pt x="557923" y="666743"/>
                  </a:lnTo>
                  <a:lnTo>
                    <a:pt x="557923" y="653975"/>
                  </a:lnTo>
                  <a:lnTo>
                    <a:pt x="510129" y="647192"/>
                  </a:lnTo>
                  <a:lnTo>
                    <a:pt x="463618" y="636828"/>
                  </a:lnTo>
                  <a:lnTo>
                    <a:pt x="418528" y="623031"/>
                  </a:lnTo>
                  <a:lnTo>
                    <a:pt x="375009" y="605947"/>
                  </a:lnTo>
                  <a:lnTo>
                    <a:pt x="333211" y="585726"/>
                  </a:lnTo>
                  <a:lnTo>
                    <a:pt x="293283" y="562515"/>
                  </a:lnTo>
                  <a:lnTo>
                    <a:pt x="255376" y="536463"/>
                  </a:lnTo>
                  <a:lnTo>
                    <a:pt x="219640" y="507717"/>
                  </a:lnTo>
                  <a:lnTo>
                    <a:pt x="186224" y="476425"/>
                  </a:lnTo>
                  <a:lnTo>
                    <a:pt x="155279" y="442736"/>
                  </a:lnTo>
                  <a:lnTo>
                    <a:pt x="126955" y="406798"/>
                  </a:lnTo>
                  <a:lnTo>
                    <a:pt x="101401" y="368759"/>
                  </a:lnTo>
                  <a:lnTo>
                    <a:pt x="78768" y="328767"/>
                  </a:lnTo>
                  <a:lnTo>
                    <a:pt x="59205" y="286970"/>
                  </a:lnTo>
                  <a:lnTo>
                    <a:pt x="42863" y="243517"/>
                  </a:lnTo>
                  <a:lnTo>
                    <a:pt x="29891" y="198554"/>
                  </a:lnTo>
                  <a:lnTo>
                    <a:pt x="20440" y="152231"/>
                  </a:lnTo>
                  <a:lnTo>
                    <a:pt x="14660" y="104695"/>
                  </a:lnTo>
                  <a:lnTo>
                    <a:pt x="12700" y="56095"/>
                  </a:lnTo>
                  <a:lnTo>
                    <a:pt x="12880" y="42079"/>
                  </a:lnTo>
                  <a:lnTo>
                    <a:pt x="13410" y="27927"/>
                  </a:lnTo>
                  <a:lnTo>
                    <a:pt x="14269" y="13897"/>
                  </a:lnTo>
                  <a:lnTo>
                    <a:pt x="15430" y="0"/>
                  </a:lnTo>
                  <a:close/>
                </a:path>
              </a:pathLst>
            </a:custGeom>
            <a:solidFill>
              <a:srgbClr val="05142B"/>
            </a:solidFill>
          </p:spPr>
          <p:txBody>
            <a:bodyPr wrap="square" lIns="0" tIns="0" rIns="0" bIns="0" rtlCol="0"/>
            <a:lstStyle/>
            <a:p>
              <a:endParaRPr/>
            </a:p>
          </p:txBody>
        </p:sp>
      </p:grpSp>
      <p:sp>
        <p:nvSpPr>
          <p:cNvPr id="53" name="object 53"/>
          <p:cNvSpPr txBox="1"/>
          <p:nvPr/>
        </p:nvSpPr>
        <p:spPr>
          <a:xfrm>
            <a:off x="10179837" y="217260"/>
            <a:ext cx="1164717" cy="339195"/>
          </a:xfrm>
          <a:prstGeom prst="rect">
            <a:avLst/>
          </a:prstGeom>
        </p:spPr>
        <p:txBody>
          <a:bodyPr vert="horz" wrap="square" lIns="0" tIns="15875" rIns="0" bIns="0" rtlCol="0">
            <a:spAutoFit/>
          </a:bodyPr>
          <a:lstStyle/>
          <a:p>
            <a:pPr marL="12700">
              <a:lnSpc>
                <a:spcPct val="100000"/>
              </a:lnSpc>
              <a:spcBef>
                <a:spcPts val="125"/>
              </a:spcBef>
            </a:pPr>
            <a:r>
              <a:rPr sz="2100" b="1" dirty="0">
                <a:solidFill>
                  <a:srgbClr val="05142B"/>
                </a:solidFill>
                <a:latin typeface="Grammarsaurus" pitchFamily="2" charset="0"/>
                <a:cs typeface="Gill Sans MT"/>
              </a:rPr>
              <a:t>answers</a:t>
            </a:r>
            <a:endParaRPr sz="2100" dirty="0">
              <a:latin typeface="Grammarsaurus" pitchFamily="2" charset="0"/>
              <a:cs typeface="Gill Sans MT"/>
            </a:endParaRPr>
          </a:p>
        </p:txBody>
      </p:sp>
      <p:grpSp>
        <p:nvGrpSpPr>
          <p:cNvPr id="54" name="object 54"/>
          <p:cNvGrpSpPr/>
          <p:nvPr/>
        </p:nvGrpSpPr>
        <p:grpSpPr>
          <a:xfrm>
            <a:off x="4968265" y="6388154"/>
            <a:ext cx="2255520" cy="363220"/>
            <a:chOff x="4968265" y="6388154"/>
            <a:chExt cx="2255520" cy="363220"/>
          </a:xfrm>
        </p:grpSpPr>
        <p:sp>
          <p:nvSpPr>
            <p:cNvPr id="55" name="object 55"/>
            <p:cNvSpPr/>
            <p:nvPr/>
          </p:nvSpPr>
          <p:spPr>
            <a:xfrm>
              <a:off x="4974615" y="6394504"/>
              <a:ext cx="2242820" cy="350520"/>
            </a:xfrm>
            <a:custGeom>
              <a:avLst/>
              <a:gdLst/>
              <a:ahLst/>
              <a:cxnLst/>
              <a:rect l="l" t="t" r="r" b="b"/>
              <a:pathLst>
                <a:path w="2242820" h="350520">
                  <a:moveTo>
                    <a:pt x="2122792" y="0"/>
                  </a:moveTo>
                  <a:lnTo>
                    <a:pt x="119976" y="0"/>
                  </a:lnTo>
                  <a:lnTo>
                    <a:pt x="73391" y="9466"/>
                  </a:lnTo>
                  <a:lnTo>
                    <a:pt x="35242" y="35242"/>
                  </a:lnTo>
                  <a:lnTo>
                    <a:pt x="9466" y="73391"/>
                  </a:lnTo>
                  <a:lnTo>
                    <a:pt x="0" y="119976"/>
                  </a:lnTo>
                  <a:lnTo>
                    <a:pt x="0" y="230492"/>
                  </a:lnTo>
                  <a:lnTo>
                    <a:pt x="9466" y="277077"/>
                  </a:lnTo>
                  <a:lnTo>
                    <a:pt x="35242" y="315226"/>
                  </a:lnTo>
                  <a:lnTo>
                    <a:pt x="73391" y="341002"/>
                  </a:lnTo>
                  <a:lnTo>
                    <a:pt x="119976" y="350469"/>
                  </a:lnTo>
                  <a:lnTo>
                    <a:pt x="2122792" y="350469"/>
                  </a:lnTo>
                  <a:lnTo>
                    <a:pt x="2169377" y="341002"/>
                  </a:lnTo>
                  <a:lnTo>
                    <a:pt x="2207526" y="315226"/>
                  </a:lnTo>
                  <a:lnTo>
                    <a:pt x="2233302" y="277077"/>
                  </a:lnTo>
                  <a:lnTo>
                    <a:pt x="2242769" y="230492"/>
                  </a:lnTo>
                  <a:lnTo>
                    <a:pt x="2242769" y="119976"/>
                  </a:lnTo>
                  <a:lnTo>
                    <a:pt x="2233302" y="73391"/>
                  </a:lnTo>
                  <a:lnTo>
                    <a:pt x="2207526" y="35242"/>
                  </a:lnTo>
                  <a:lnTo>
                    <a:pt x="2169377" y="9466"/>
                  </a:lnTo>
                  <a:lnTo>
                    <a:pt x="2122792" y="0"/>
                  </a:lnTo>
                  <a:close/>
                </a:path>
              </a:pathLst>
            </a:custGeom>
            <a:solidFill>
              <a:srgbClr val="274F60"/>
            </a:solidFill>
          </p:spPr>
          <p:txBody>
            <a:bodyPr wrap="square" lIns="0" tIns="0" rIns="0" bIns="0" rtlCol="0"/>
            <a:lstStyle/>
            <a:p>
              <a:endParaRPr/>
            </a:p>
          </p:txBody>
        </p:sp>
        <p:sp>
          <p:nvSpPr>
            <p:cNvPr id="56" name="object 56"/>
            <p:cNvSpPr/>
            <p:nvPr/>
          </p:nvSpPr>
          <p:spPr>
            <a:xfrm>
              <a:off x="4974615" y="6394504"/>
              <a:ext cx="2242820" cy="350520"/>
            </a:xfrm>
            <a:custGeom>
              <a:avLst/>
              <a:gdLst/>
              <a:ahLst/>
              <a:cxnLst/>
              <a:rect l="l" t="t" r="r" b="b"/>
              <a:pathLst>
                <a:path w="2242820" h="350520">
                  <a:moveTo>
                    <a:pt x="2122792" y="350469"/>
                  </a:moveTo>
                  <a:lnTo>
                    <a:pt x="119976" y="350469"/>
                  </a:lnTo>
                  <a:lnTo>
                    <a:pt x="73391" y="341002"/>
                  </a:lnTo>
                  <a:lnTo>
                    <a:pt x="35242" y="315226"/>
                  </a:lnTo>
                  <a:lnTo>
                    <a:pt x="9466" y="277077"/>
                  </a:lnTo>
                  <a:lnTo>
                    <a:pt x="0" y="230492"/>
                  </a:lnTo>
                  <a:lnTo>
                    <a:pt x="0" y="119976"/>
                  </a:lnTo>
                  <a:lnTo>
                    <a:pt x="9466" y="73391"/>
                  </a:lnTo>
                  <a:lnTo>
                    <a:pt x="35242" y="35242"/>
                  </a:lnTo>
                  <a:lnTo>
                    <a:pt x="73391" y="9466"/>
                  </a:lnTo>
                  <a:lnTo>
                    <a:pt x="119976" y="0"/>
                  </a:lnTo>
                  <a:lnTo>
                    <a:pt x="2122792" y="0"/>
                  </a:lnTo>
                  <a:lnTo>
                    <a:pt x="2169377" y="9466"/>
                  </a:lnTo>
                  <a:lnTo>
                    <a:pt x="2207526" y="35242"/>
                  </a:lnTo>
                  <a:lnTo>
                    <a:pt x="2233302" y="73391"/>
                  </a:lnTo>
                  <a:lnTo>
                    <a:pt x="2242769" y="119976"/>
                  </a:lnTo>
                  <a:lnTo>
                    <a:pt x="2242769" y="230492"/>
                  </a:lnTo>
                  <a:lnTo>
                    <a:pt x="2233302" y="277077"/>
                  </a:lnTo>
                  <a:lnTo>
                    <a:pt x="2207526" y="315226"/>
                  </a:lnTo>
                  <a:lnTo>
                    <a:pt x="2169377" y="341002"/>
                  </a:lnTo>
                  <a:lnTo>
                    <a:pt x="2122792" y="350469"/>
                  </a:lnTo>
                  <a:close/>
                </a:path>
              </a:pathLst>
            </a:custGeom>
            <a:ln w="12700">
              <a:solidFill>
                <a:srgbClr val="05142B"/>
              </a:solidFill>
            </a:ln>
          </p:spPr>
          <p:txBody>
            <a:bodyPr wrap="square" lIns="0" tIns="0" rIns="0" bIns="0" rtlCol="0"/>
            <a:lstStyle/>
            <a:p>
              <a:endParaRPr/>
            </a:p>
          </p:txBody>
        </p:sp>
        <p:pic>
          <p:nvPicPr>
            <p:cNvPr id="57" name="object 57"/>
            <p:cNvPicPr/>
            <p:nvPr/>
          </p:nvPicPr>
          <p:blipFill>
            <a:blip r:embed="rId6" cstate="print"/>
            <a:stretch>
              <a:fillRect/>
            </a:stretch>
          </p:blipFill>
          <p:spPr>
            <a:xfrm>
              <a:off x="5059743" y="6434772"/>
              <a:ext cx="270797" cy="270793"/>
            </a:xfrm>
            <a:prstGeom prst="rect">
              <a:avLst/>
            </a:prstGeom>
          </p:spPr>
        </p:pic>
      </p:grpSp>
      <p:sp>
        <p:nvSpPr>
          <p:cNvPr id="58" name="object 58"/>
          <p:cNvSpPr txBox="1"/>
          <p:nvPr/>
        </p:nvSpPr>
        <p:spPr>
          <a:xfrm>
            <a:off x="11880760" y="49580"/>
            <a:ext cx="193040" cy="391160"/>
          </a:xfrm>
          <a:prstGeom prst="rect">
            <a:avLst/>
          </a:prstGeom>
        </p:spPr>
        <p:txBody>
          <a:bodyPr vert="horz" wrap="square" lIns="0" tIns="12700" rIns="0" bIns="0" rtlCol="0">
            <a:spAutoFit/>
          </a:bodyPr>
          <a:lstStyle/>
          <a:p>
            <a:pPr marL="12700" algn="ctr">
              <a:lnSpc>
                <a:spcPct val="100000"/>
              </a:lnSpc>
              <a:spcBef>
                <a:spcPts val="100"/>
              </a:spcBef>
            </a:pPr>
            <a:r>
              <a:rPr sz="2400" b="1" dirty="0">
                <a:solidFill>
                  <a:srgbClr val="FFFFFF"/>
                </a:solidFill>
                <a:latin typeface="Grammarsaurus" pitchFamily="2" charset="0"/>
                <a:cs typeface="Gill Sans MT"/>
              </a:rPr>
              <a:t>8</a:t>
            </a:r>
            <a:endParaRPr sz="2400" dirty="0">
              <a:latin typeface="Grammarsaurus" pitchFamily="2" charset="0"/>
              <a:cs typeface="Gill Sans MT"/>
            </a:endParaRPr>
          </a:p>
        </p:txBody>
      </p:sp>
      <p:sp>
        <p:nvSpPr>
          <p:cNvPr id="61" name="object 5"/>
          <p:cNvSpPr txBox="1">
            <a:spLocks noGrp="1"/>
          </p:cNvSpPr>
          <p:nvPr>
            <p:ph type="title"/>
          </p:nvPr>
        </p:nvSpPr>
        <p:spPr>
          <a:xfrm>
            <a:off x="2819400" y="247161"/>
            <a:ext cx="6580625" cy="589280"/>
          </a:xfrm>
          <a:prstGeom prst="rect">
            <a:avLst/>
          </a:prstGeom>
        </p:spPr>
        <p:txBody>
          <a:bodyPr vert="horz" wrap="square" lIns="0" tIns="12700" rIns="0" bIns="0" rtlCol="0">
            <a:spAutoFit/>
          </a:bodyPr>
          <a:lstStyle/>
          <a:p>
            <a:pPr marL="1880870">
              <a:lnSpc>
                <a:spcPct val="100000"/>
              </a:lnSpc>
              <a:spcBef>
                <a:spcPts val="100"/>
              </a:spcBef>
            </a:pPr>
            <a:r>
              <a:rPr spc="-100" dirty="0">
                <a:latin typeface="Grammarsaurus" pitchFamily="2" charset="0"/>
              </a:rPr>
              <a:t>Stop and jot 1</a:t>
            </a:r>
          </a:p>
        </p:txBody>
      </p:sp>
      <p:sp>
        <p:nvSpPr>
          <p:cNvPr id="62" name="object 90"/>
          <p:cNvSpPr txBox="1"/>
          <p:nvPr/>
        </p:nvSpPr>
        <p:spPr>
          <a:xfrm>
            <a:off x="5382723" y="6468763"/>
            <a:ext cx="1745717" cy="172483"/>
          </a:xfrm>
          <a:prstGeom prst="rect">
            <a:avLst/>
          </a:prstGeom>
        </p:spPr>
        <p:txBody>
          <a:bodyPr vert="horz" wrap="square" lIns="0" tIns="3175" rIns="0" bIns="0" rtlCol="0">
            <a:spAutoFit/>
          </a:bodyPr>
          <a:lstStyle/>
          <a:p>
            <a:pPr marL="12700">
              <a:lnSpc>
                <a:spcPct val="100000"/>
              </a:lnSpc>
              <a:spcBef>
                <a:spcPts val="25"/>
              </a:spcBef>
            </a:pPr>
            <a:r>
              <a:rPr sz="1100" b="1" spc="-30" dirty="0">
                <a:solidFill>
                  <a:srgbClr val="FFFFFF"/>
                </a:solidFill>
                <a:latin typeface="Grammarsaurus" pitchFamily="2" charset="0"/>
                <a:cs typeface="Gill Sans MT"/>
              </a:rPr>
              <a:t>www.grammarsaurus.co.uk</a:t>
            </a:r>
            <a:endParaRPr sz="1100" spc="-30" dirty="0">
              <a:latin typeface="Grammarsaurus" pitchFamily="2" charset="0"/>
              <a:cs typeface="Gill Sans MT"/>
            </a:endParaRP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Офіс">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Офіс">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Офіс">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88</TotalTime>
  <Words>1830</Words>
  <Application>Microsoft Office PowerPoint</Application>
  <PresentationFormat>Широкий екран</PresentationFormat>
  <Paragraphs>379</Paragraphs>
  <Slides>27</Slides>
  <Notes>2</Notes>
  <HiddenSlides>0</HiddenSlides>
  <MMClips>0</MMClips>
  <ScaleCrop>false</ScaleCrop>
  <HeadingPairs>
    <vt:vector size="6" baseType="variant">
      <vt:variant>
        <vt:lpstr>Використані шрифти</vt:lpstr>
      </vt:variant>
      <vt:variant>
        <vt:i4>4</vt:i4>
      </vt:variant>
      <vt:variant>
        <vt:lpstr>Тема</vt:lpstr>
      </vt:variant>
      <vt:variant>
        <vt:i4>1</vt:i4>
      </vt:variant>
      <vt:variant>
        <vt:lpstr>Заголовки слайдів</vt:lpstr>
      </vt:variant>
      <vt:variant>
        <vt:i4>27</vt:i4>
      </vt:variant>
    </vt:vector>
  </HeadingPairs>
  <TitlesOfParts>
    <vt:vector size="32" baseType="lpstr">
      <vt:lpstr>Times New Roman</vt:lpstr>
      <vt:lpstr>Grammarsaurus</vt:lpstr>
      <vt:lpstr>Gill Sans MT</vt:lpstr>
      <vt:lpstr>Calibri</vt:lpstr>
      <vt:lpstr>Office Theme</vt:lpstr>
      <vt:lpstr>Technology – changes within living memory</vt:lpstr>
      <vt:lpstr>Historical skills</vt:lpstr>
      <vt:lpstr>How has technology changed our lives over the last 60 years?</vt:lpstr>
      <vt:lpstr>Key vocabulary for this lesson</vt:lpstr>
      <vt:lpstr>Historical significance</vt:lpstr>
      <vt:lpstr>True or false activity</vt:lpstr>
      <vt:lpstr>True or false activity</vt:lpstr>
      <vt:lpstr>Stop and jot 1</vt:lpstr>
      <vt:lpstr>Stop and jot 1</vt:lpstr>
      <vt:lpstr>Timeline</vt:lpstr>
      <vt:lpstr>60 years ago</vt:lpstr>
      <vt:lpstr>Let’s watch</vt:lpstr>
      <vt:lpstr>Hands-on history</vt:lpstr>
      <vt:lpstr>Timeline</vt:lpstr>
      <vt:lpstr>40 years ago</vt:lpstr>
      <vt:lpstr>Timeline</vt:lpstr>
      <vt:lpstr>30 years ago or less</vt:lpstr>
      <vt:lpstr>Timeline</vt:lpstr>
      <vt:lpstr>Activity 1</vt:lpstr>
      <vt:lpstr>Activity 1</vt:lpstr>
      <vt:lpstr>Activity 1</vt:lpstr>
      <vt:lpstr>Activity 1</vt:lpstr>
      <vt:lpstr>Activity 1</vt:lpstr>
      <vt:lpstr>Activity 1</vt:lpstr>
      <vt:lpstr>Activity 2</vt:lpstr>
      <vt:lpstr>Challenge</vt:lpstr>
      <vt:lpstr>Challenge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Lesson 2 PP</dc:title>
  <cp:lastModifiedBy>HP ZBook 17</cp:lastModifiedBy>
  <cp:revision>12</cp:revision>
  <dcterms:created xsi:type="dcterms:W3CDTF">2025-10-08T16:32:39Z</dcterms:created>
  <dcterms:modified xsi:type="dcterms:W3CDTF">2025-10-08T18:53:06Z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2025-10-08T00:00:00Z</vt:filetime>
  </property>
  <property fmtid="{D5CDD505-2E9C-101B-9397-08002B2CF9AE}" pid="3" name="Creator">
    <vt:lpwstr>Adobe Illustrator 28.7 (Windows)</vt:lpwstr>
  </property>
  <property fmtid="{D5CDD505-2E9C-101B-9397-08002B2CF9AE}" pid="4" name="LastSaved">
    <vt:filetime>2025-10-08T00:00:00Z</vt:filetime>
  </property>
  <property fmtid="{D5CDD505-2E9C-101B-9397-08002B2CF9AE}" pid="5" name="Producer">
    <vt:lpwstr>3-Heights(TM) PDF Security Shell 4.8.25.2 (http://www.pdf-tools.com)</vt:lpwstr>
  </property>
</Properties>
</file>